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EB Garamond Medium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Viga"/>
      <p:regular r:id="rId38"/>
    </p:embeddedFont>
    <p:embeddedFont>
      <p:font typeface="Work Sans ExtraBold"/>
      <p:bold r:id="rId39"/>
      <p:boldItalic r:id="rId40"/>
    </p:embeddedFont>
    <p:embeddedFont>
      <p:font typeface="Archivo Black"/>
      <p:regular r:id="rId41"/>
    </p:embeddedFont>
    <p:embeddedFont>
      <p:font typeface="Karla"/>
      <p:regular r:id="rId42"/>
      <p:bold r:id="rId43"/>
      <p:italic r:id="rId44"/>
      <p:boldItalic r:id="rId45"/>
    </p:embeddedFont>
    <p:embeddedFont>
      <p:font typeface="Gaegu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ExtraBold-boldItalic.fntdata"/><Relationship Id="rId20" Type="http://schemas.openxmlformats.org/officeDocument/2006/relationships/slide" Target="slides/slide16.xml"/><Relationship Id="rId42" Type="http://schemas.openxmlformats.org/officeDocument/2006/relationships/font" Target="fonts/Karla-regular.fntdata"/><Relationship Id="rId41" Type="http://schemas.openxmlformats.org/officeDocument/2006/relationships/font" Target="fonts/ArchivoBlack-regular.fntdata"/><Relationship Id="rId22" Type="http://schemas.openxmlformats.org/officeDocument/2006/relationships/slide" Target="slides/slide18.xml"/><Relationship Id="rId44" Type="http://schemas.openxmlformats.org/officeDocument/2006/relationships/font" Target="fonts/Karla-italic.fntdata"/><Relationship Id="rId21" Type="http://schemas.openxmlformats.org/officeDocument/2006/relationships/slide" Target="slides/slide17.xml"/><Relationship Id="rId43" Type="http://schemas.openxmlformats.org/officeDocument/2006/relationships/font" Target="fonts/Karla-bold.fntdata"/><Relationship Id="rId24" Type="http://schemas.openxmlformats.org/officeDocument/2006/relationships/slide" Target="slides/slide20.xml"/><Relationship Id="rId46" Type="http://schemas.openxmlformats.org/officeDocument/2006/relationships/font" Target="fonts/Gaegu-regular.fntdata"/><Relationship Id="rId23" Type="http://schemas.openxmlformats.org/officeDocument/2006/relationships/slide" Target="slides/slide19.xml"/><Relationship Id="rId45" Type="http://schemas.openxmlformats.org/officeDocument/2006/relationships/font" Target="fonts/Karl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slide" Target="slides/slide21.xml"/><Relationship Id="rId47" Type="http://schemas.openxmlformats.org/officeDocument/2006/relationships/font" Target="fonts/Gaegu-bold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Medium-bold.fntdata"/><Relationship Id="rId30" Type="http://schemas.openxmlformats.org/officeDocument/2006/relationships/font" Target="fonts/EBGaramondMedium-regular.fntdata"/><Relationship Id="rId11" Type="http://schemas.openxmlformats.org/officeDocument/2006/relationships/slide" Target="slides/slide7.xml"/><Relationship Id="rId33" Type="http://schemas.openxmlformats.org/officeDocument/2006/relationships/font" Target="fonts/EBGaramon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EBGaramondMedium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3.xml"/><Relationship Id="rId39" Type="http://schemas.openxmlformats.org/officeDocument/2006/relationships/font" Target="fonts/WorkSansExtraBold-bold.fntdata"/><Relationship Id="rId16" Type="http://schemas.openxmlformats.org/officeDocument/2006/relationships/slide" Target="slides/slide12.xml"/><Relationship Id="rId38" Type="http://schemas.openxmlformats.org/officeDocument/2006/relationships/font" Target="fonts/Vig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df133a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df133a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fdf133a4ac_0_3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fdf133a4ac_0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fdf133a4ac_0_3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fdf133a4ac_0_3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feab9130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feab9130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fdf133a4ac_0_3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fdf133a4ac_0_3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fdf133a4ac_0_3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fdf133a4ac_0_3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ff4d235c0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ff4d235c0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ff4d235c04_2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ff4d235c04_2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ff4d235c04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2ff4d235c04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fdf133a4ac_0_4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fdf133a4ac_0_4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fdf133a4ac_0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fdf133a4ac_0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df133a4ac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df133a4ac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fdf133a4ac_0_3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2fdf133a4ac_0_3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fdf133a4ac_0_5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fdf133a4ac_0_5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df133a4ac_0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fdf133a4ac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fdf133a4ac_0_3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fdf133a4ac_0_3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1d5159d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01d5159d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01d5159d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01d5159d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fdf133a4ac_0_3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fdf133a4ac_0_3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fdf133a4ac_0_3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fdf133a4ac_0_3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fdf133a4ac_0_3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fdf133a4ac_0_3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96275" y="1159475"/>
            <a:ext cx="33765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48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5117737" y="3673575"/>
            <a:ext cx="3376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568922" y="401363"/>
            <a:ext cx="1926668" cy="3393468"/>
            <a:chOff x="568922" y="401363"/>
            <a:chExt cx="1926668" cy="3393468"/>
          </a:xfrm>
        </p:grpSpPr>
        <p:sp>
          <p:nvSpPr>
            <p:cNvPr id="13" name="Google Shape;13;p2"/>
            <p:cNvSpPr/>
            <p:nvPr/>
          </p:nvSpPr>
          <p:spPr>
            <a:xfrm>
              <a:off x="599768" y="43839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8922" y="401363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664147" y="360675"/>
            <a:ext cx="1926668" cy="3393468"/>
            <a:chOff x="2664147" y="360675"/>
            <a:chExt cx="1926668" cy="3393468"/>
          </a:xfrm>
        </p:grpSpPr>
        <p:sp>
          <p:nvSpPr>
            <p:cNvPr id="16" name="Google Shape;16;p2"/>
            <p:cNvSpPr/>
            <p:nvPr/>
          </p:nvSpPr>
          <p:spPr>
            <a:xfrm>
              <a:off x="2694993" y="43074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47" y="360675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724618">
            <a:off x="8135423" y="3819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724618">
            <a:off x="8269773" y="3973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724618">
            <a:off x="8448898" y="41330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320625" y="234950"/>
            <a:ext cx="8847050" cy="4931250"/>
          </a:xfrm>
          <a:custGeom>
            <a:rect b="b" l="l" r="r" t="t"/>
            <a:pathLst>
              <a:path extrusionOk="0" h="197250" w="353882">
                <a:moveTo>
                  <a:pt x="37302" y="0"/>
                </a:moveTo>
                <a:lnTo>
                  <a:pt x="353882" y="20954"/>
                </a:lnTo>
                <a:lnTo>
                  <a:pt x="353328" y="196996"/>
                </a:lnTo>
                <a:lnTo>
                  <a:pt x="22888" y="196996"/>
                </a:lnTo>
                <a:lnTo>
                  <a:pt x="0" y="197250"/>
                </a:lnTo>
                <a:lnTo>
                  <a:pt x="28973" y="6422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grpSp>
        <p:nvGrpSpPr>
          <p:cNvPr id="124" name="Google Shape;124;p11"/>
          <p:cNvGrpSpPr/>
          <p:nvPr/>
        </p:nvGrpSpPr>
        <p:grpSpPr>
          <a:xfrm>
            <a:off x="905066" y="-63500"/>
            <a:ext cx="468757" cy="550028"/>
            <a:chOff x="905066" y="-63500"/>
            <a:chExt cx="468757" cy="550028"/>
          </a:xfrm>
        </p:grpSpPr>
        <p:sp>
          <p:nvSpPr>
            <p:cNvPr id="125" name="Google Shape;125;p11"/>
            <p:cNvSpPr/>
            <p:nvPr/>
          </p:nvSpPr>
          <p:spPr>
            <a:xfrm rot="-2003650">
              <a:off x="9331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062973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1279188" y="683200"/>
            <a:ext cx="65856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1380438" y="1901375"/>
            <a:ext cx="63831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hasCustomPrompt="1" type="title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idx="2" type="title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3" type="title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4" type="title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3"/>
          <p:cNvSpPr txBox="1"/>
          <p:nvPr>
            <p:ph idx="5" type="title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6" type="title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7" type="title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8" type="title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9" type="title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hasCustomPrompt="1" idx="13" type="title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14"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5" type="title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13"/>
          <p:cNvSpPr txBox="1"/>
          <p:nvPr>
            <p:ph idx="16" type="title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3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 flipH="1" rot="5476894">
            <a:off x="433799" y="3212421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 flipH="1" rot="5476894">
            <a:off x="175489" y="3302767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 flipH="1" rot="5476894">
            <a:off x="29251" y="3384442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" type="title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3" type="title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4" type="subTitle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5" type="title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6" type="subTitle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/>
          <p:nvPr/>
        </p:nvSpPr>
        <p:spPr>
          <a:xfrm flipH="1" rot="1577317">
            <a:off x="7668878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flipH="1" rot="1577317">
            <a:off x="7800215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 flipH="1" rot="1577317">
            <a:off x="7946150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flipH="1" rot="-9222683">
            <a:off x="-539825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flipH="1" rot="-9222683">
            <a:off x="-671161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 flipH="1" rot="-9222683">
            <a:off x="-817097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flipH="1" rot="1978372">
            <a:off x="8267768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 flipH="1" rot="1978372">
            <a:off x="8382218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flipH="1" rot="1978372">
            <a:off x="8522068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flipH="1" rot="-8821628">
            <a:off x="-154982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flipH="1" rot="-8821628">
            <a:off x="-269432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 flipH="1" rot="-8821628">
            <a:off x="-409282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2" type="ctrTitle"/>
          </p:nvPr>
        </p:nvSpPr>
        <p:spPr>
          <a:xfrm flipH="1">
            <a:off x="2145875" y="305812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1" type="subTitle"/>
          </p:nvPr>
        </p:nvSpPr>
        <p:spPr>
          <a:xfrm flipH="1">
            <a:off x="2145866" y="3481750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15"/>
          <p:cNvSpPr txBox="1"/>
          <p:nvPr>
            <p:ph idx="3" type="ctrTitle"/>
          </p:nvPr>
        </p:nvSpPr>
        <p:spPr>
          <a:xfrm flipH="1">
            <a:off x="5368825" y="305392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78" name="Google Shape;178;p15"/>
          <p:cNvSpPr txBox="1"/>
          <p:nvPr>
            <p:ph idx="4" type="subTitle"/>
          </p:nvPr>
        </p:nvSpPr>
        <p:spPr>
          <a:xfrm flipH="1">
            <a:off x="5368641" y="3477550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15"/>
          <p:cNvSpPr txBox="1"/>
          <p:nvPr>
            <p:ph idx="5" type="ctrTitle"/>
          </p:nvPr>
        </p:nvSpPr>
        <p:spPr>
          <a:xfrm flipH="1">
            <a:off x="5368650" y="143067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80" name="Google Shape;180;p15"/>
          <p:cNvSpPr txBox="1"/>
          <p:nvPr>
            <p:ph idx="6" type="subTitle"/>
          </p:nvPr>
        </p:nvSpPr>
        <p:spPr>
          <a:xfrm flipH="1">
            <a:off x="5368641" y="1855096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15"/>
          <p:cNvSpPr txBox="1"/>
          <p:nvPr>
            <p:ph idx="7" type="ctrTitle"/>
          </p:nvPr>
        </p:nvSpPr>
        <p:spPr>
          <a:xfrm flipH="1">
            <a:off x="2145874" y="143067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8" type="subTitle"/>
          </p:nvPr>
        </p:nvSpPr>
        <p:spPr>
          <a:xfrm flipH="1">
            <a:off x="2145866" y="1855096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3" name="Google Shape;183;p15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2" type="title"/>
          </p:nvPr>
        </p:nvSpPr>
        <p:spPr>
          <a:xfrm>
            <a:off x="960042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1" type="subTitle"/>
          </p:nvPr>
        </p:nvSpPr>
        <p:spPr>
          <a:xfrm>
            <a:off x="960042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3" type="title"/>
          </p:nvPr>
        </p:nvSpPr>
        <p:spPr>
          <a:xfrm>
            <a:off x="3598800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4" type="subTitle"/>
          </p:nvPr>
        </p:nvSpPr>
        <p:spPr>
          <a:xfrm>
            <a:off x="3598800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6"/>
          <p:cNvSpPr txBox="1"/>
          <p:nvPr>
            <p:ph idx="5" type="title"/>
          </p:nvPr>
        </p:nvSpPr>
        <p:spPr>
          <a:xfrm>
            <a:off x="6237564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6" type="subTitle"/>
          </p:nvPr>
        </p:nvSpPr>
        <p:spPr>
          <a:xfrm>
            <a:off x="6237564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7" type="title"/>
          </p:nvPr>
        </p:nvSpPr>
        <p:spPr>
          <a:xfrm>
            <a:off x="960030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8" type="subTitle"/>
          </p:nvPr>
        </p:nvSpPr>
        <p:spPr>
          <a:xfrm>
            <a:off x="960030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9" type="title"/>
          </p:nvPr>
        </p:nvSpPr>
        <p:spPr>
          <a:xfrm>
            <a:off x="3598800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13" type="subTitle"/>
          </p:nvPr>
        </p:nvSpPr>
        <p:spPr>
          <a:xfrm>
            <a:off x="3598800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14" type="title"/>
          </p:nvPr>
        </p:nvSpPr>
        <p:spPr>
          <a:xfrm>
            <a:off x="6237569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15" type="subTitle"/>
          </p:nvPr>
        </p:nvSpPr>
        <p:spPr>
          <a:xfrm>
            <a:off x="6237569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16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16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p16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Google Shape;214;p16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16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16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/>
          <p:nvPr>
            <p:ph idx="1" type="subTitle"/>
          </p:nvPr>
        </p:nvSpPr>
        <p:spPr>
          <a:xfrm flipH="1">
            <a:off x="2216050" y="1406200"/>
            <a:ext cx="47139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17"/>
          <p:cNvSpPr txBox="1"/>
          <p:nvPr>
            <p:ph type="ctrTitle"/>
          </p:nvPr>
        </p:nvSpPr>
        <p:spPr>
          <a:xfrm flipH="1">
            <a:off x="3055450" y="2546500"/>
            <a:ext cx="3035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23" name="Google Shape;223;p17"/>
          <p:cNvGrpSpPr/>
          <p:nvPr/>
        </p:nvGrpSpPr>
        <p:grpSpPr>
          <a:xfrm>
            <a:off x="126196" y="538003"/>
            <a:ext cx="2044159" cy="3324897"/>
            <a:chOff x="526860" y="192691"/>
            <a:chExt cx="2068777" cy="3107670"/>
          </a:xfrm>
        </p:grpSpPr>
        <p:sp>
          <p:nvSpPr>
            <p:cNvPr id="224" name="Google Shape;224;p17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6929946" y="538003"/>
            <a:ext cx="2044159" cy="3324897"/>
            <a:chOff x="526860" y="192691"/>
            <a:chExt cx="2068777" cy="3107670"/>
          </a:xfrm>
        </p:grpSpPr>
        <p:sp>
          <p:nvSpPr>
            <p:cNvPr id="227" name="Google Shape;227;p17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7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" name="Google Shape;230;p17"/>
          <p:cNvSpPr/>
          <p:nvPr/>
        </p:nvSpPr>
        <p:spPr>
          <a:xfrm flipH="1">
            <a:off x="842285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 flipH="1" rot="2003650">
            <a:off x="8142936" y="165846"/>
            <a:ext cx="412618" cy="225767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8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18"/>
          <p:cNvSpPr/>
          <p:nvPr/>
        </p:nvSpPr>
        <p:spPr>
          <a:xfrm flipH="1" rot="1577317">
            <a:off x="7739678" y="3573728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flipH="1" rot="1577317">
            <a:off x="7871015" y="3739202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flipH="1" rot="1577317">
            <a:off x="8016950" y="3923070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 flipH="1" rot="-9222683">
            <a:off x="-771575" y="-8556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/>
          <p:nvPr/>
        </p:nvSpPr>
        <p:spPr>
          <a:xfrm flipH="1" rot="-9222683">
            <a:off x="-902911" y="-10211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 flipH="1" rot="-9222683">
            <a:off x="-1048847" y="-12049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244" name="Google Shape;244;p19"/>
          <p:cNvGrpSpPr/>
          <p:nvPr/>
        </p:nvGrpSpPr>
        <p:grpSpPr>
          <a:xfrm>
            <a:off x="8114866" y="-63500"/>
            <a:ext cx="468757" cy="550028"/>
            <a:chOff x="8114866" y="-63500"/>
            <a:chExt cx="468757" cy="550028"/>
          </a:xfrm>
        </p:grpSpPr>
        <p:sp>
          <p:nvSpPr>
            <p:cNvPr id="245" name="Google Shape;245;p19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9"/>
          <p:cNvSpPr txBox="1"/>
          <p:nvPr>
            <p:ph idx="1" type="subTitle"/>
          </p:nvPr>
        </p:nvSpPr>
        <p:spPr>
          <a:xfrm>
            <a:off x="2111550" y="146056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19"/>
          <p:cNvSpPr txBox="1"/>
          <p:nvPr>
            <p:ph hasCustomPrompt="1" type="title"/>
          </p:nvPr>
        </p:nvSpPr>
        <p:spPr>
          <a:xfrm>
            <a:off x="2035200" y="75618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/>
          <p:nvPr>
            <p:ph idx="2" type="subTitle"/>
          </p:nvPr>
        </p:nvSpPr>
        <p:spPr>
          <a:xfrm>
            <a:off x="2111550" y="273231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0" name="Google Shape;250;p19"/>
          <p:cNvSpPr txBox="1"/>
          <p:nvPr>
            <p:ph hasCustomPrompt="1" idx="3" type="title"/>
          </p:nvPr>
        </p:nvSpPr>
        <p:spPr>
          <a:xfrm>
            <a:off x="2035200" y="202793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/>
          <p:nvPr>
            <p:ph idx="4" type="subTitle"/>
          </p:nvPr>
        </p:nvSpPr>
        <p:spPr>
          <a:xfrm>
            <a:off x="2111550" y="400406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2" name="Google Shape;252;p19"/>
          <p:cNvSpPr txBox="1"/>
          <p:nvPr>
            <p:ph hasCustomPrompt="1" idx="5" type="title"/>
          </p:nvPr>
        </p:nvSpPr>
        <p:spPr>
          <a:xfrm>
            <a:off x="2035200" y="329968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/>
          <p:nvPr/>
        </p:nvSpPr>
        <p:spPr>
          <a:xfrm>
            <a:off x="0" y="336325"/>
            <a:ext cx="9175275" cy="4837475"/>
          </a:xfrm>
          <a:custGeom>
            <a:rect b="b" l="l" r="r" t="t"/>
            <a:pathLst>
              <a:path extrusionOk="0" h="193499" w="367011">
                <a:moveTo>
                  <a:pt x="252657" y="1791"/>
                </a:moveTo>
                <a:lnTo>
                  <a:pt x="0" y="191975"/>
                </a:lnTo>
                <a:lnTo>
                  <a:pt x="75799" y="192240"/>
                </a:lnTo>
                <a:lnTo>
                  <a:pt x="367011" y="193499"/>
                </a:lnTo>
                <a:lnTo>
                  <a:pt x="367011" y="84670"/>
                </a:lnTo>
                <a:lnTo>
                  <a:pt x="26212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256" name="Google Shape;256;p20"/>
          <p:cNvSpPr txBox="1"/>
          <p:nvPr>
            <p:ph type="ctrTitle"/>
          </p:nvPr>
        </p:nvSpPr>
        <p:spPr>
          <a:xfrm flipH="1">
            <a:off x="727525" y="1350400"/>
            <a:ext cx="36822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1" type="subTitle"/>
          </p:nvPr>
        </p:nvSpPr>
        <p:spPr>
          <a:xfrm flipH="1">
            <a:off x="1485025" y="2996600"/>
            <a:ext cx="29247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58" name="Google Shape;258;p20"/>
          <p:cNvGrpSpPr/>
          <p:nvPr/>
        </p:nvGrpSpPr>
        <p:grpSpPr>
          <a:xfrm>
            <a:off x="6256027" y="-63500"/>
            <a:ext cx="412615" cy="501202"/>
            <a:chOff x="6620227" y="-63500"/>
            <a:chExt cx="412615" cy="501202"/>
          </a:xfrm>
        </p:grpSpPr>
        <p:sp>
          <p:nvSpPr>
            <p:cNvPr id="259" name="Google Shape;259;p20"/>
            <p:cNvSpPr/>
            <p:nvPr/>
          </p:nvSpPr>
          <p:spPr>
            <a:xfrm flipH="1">
              <a:off x="6620227" y="211949"/>
              <a:ext cx="412615" cy="225753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 flipH="1">
              <a:off x="685240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0"/>
          <p:cNvSpPr/>
          <p:nvPr/>
        </p:nvSpPr>
        <p:spPr>
          <a:xfrm>
            <a:off x="-67150" y="-281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20"/>
          <p:cNvSpPr/>
          <p:nvPr/>
        </p:nvSpPr>
        <p:spPr>
          <a:xfrm>
            <a:off x="-232250" y="-2059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20"/>
          <p:cNvSpPr/>
          <p:nvPr/>
        </p:nvSpPr>
        <p:spPr>
          <a:xfrm>
            <a:off x="-416400" y="-3900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20"/>
          <p:cNvSpPr/>
          <p:nvPr/>
        </p:nvSpPr>
        <p:spPr>
          <a:xfrm rot="10800000">
            <a:off x="6898425" y="32026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20"/>
          <p:cNvSpPr/>
          <p:nvPr/>
        </p:nvSpPr>
        <p:spPr>
          <a:xfrm rot="10800000">
            <a:off x="7063525" y="33804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20"/>
          <p:cNvSpPr/>
          <p:nvPr/>
        </p:nvSpPr>
        <p:spPr>
          <a:xfrm rot="10800000">
            <a:off x="7247675" y="35645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201175" y="3252225"/>
            <a:ext cx="29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30" name="Google Shape;30;p3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 rot="7777740">
            <a:off x="-1119207" y="-115267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7777740">
            <a:off x="-1625257" y="-153042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7777740">
            <a:off x="-2073657" y="-1831501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-1577322">
            <a:off x="-385643" y="3687160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1577322">
            <a:off x="-499563" y="3830691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-1577322">
            <a:off x="-626147" y="3990177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70" name="Google Shape;270;p21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1" name="Google Shape;271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2" name="Google Shape;272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4" name="Google Shape;274;p21"/>
          <p:cNvSpPr txBox="1"/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21"/>
          <p:cNvSpPr txBox="1"/>
          <p:nvPr>
            <p:ph idx="1" type="subTitle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6" name="Google Shape;276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7" name="Google Shape;277;p21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2"/>
          <p:cNvGrpSpPr/>
          <p:nvPr/>
        </p:nvGrpSpPr>
        <p:grpSpPr>
          <a:xfrm>
            <a:off x="-45425" y="-135987"/>
            <a:ext cx="9349700" cy="5279475"/>
            <a:chOff x="583425" y="-63500"/>
            <a:chExt cx="9349700" cy="5279475"/>
          </a:xfrm>
        </p:grpSpPr>
        <p:sp>
          <p:nvSpPr>
            <p:cNvPr id="293" name="Google Shape;293;p22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94" name="Google Shape;294;p22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95" name="Google Shape;295;p22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2"/>
          <p:cNvSpPr txBox="1"/>
          <p:nvPr>
            <p:ph type="ctrTitle"/>
          </p:nvPr>
        </p:nvSpPr>
        <p:spPr>
          <a:xfrm flipH="1">
            <a:off x="1325225" y="1825725"/>
            <a:ext cx="25971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" type="subTitle"/>
          </p:nvPr>
        </p:nvSpPr>
        <p:spPr>
          <a:xfrm flipH="1">
            <a:off x="1101425" y="2326625"/>
            <a:ext cx="28209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2"/>
          <p:cNvGrpSpPr/>
          <p:nvPr/>
        </p:nvGrpSpPr>
        <p:grpSpPr>
          <a:xfrm flipH="1"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300" name="Google Shape;300;p22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3"/>
          <p:cNvSpPr txBox="1"/>
          <p:nvPr>
            <p:ph idx="2" type="ctrTitle"/>
          </p:nvPr>
        </p:nvSpPr>
        <p:spPr>
          <a:xfrm flipH="1">
            <a:off x="747275" y="2097000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17" name="Google Shape;317;p23"/>
          <p:cNvSpPr txBox="1"/>
          <p:nvPr>
            <p:ph idx="1" type="subTitle"/>
          </p:nvPr>
        </p:nvSpPr>
        <p:spPr>
          <a:xfrm flipH="1">
            <a:off x="626700" y="2558000"/>
            <a:ext cx="39453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18" name="Google Shape;318;p23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24"/>
          <p:cNvSpPr txBox="1"/>
          <p:nvPr>
            <p:ph idx="2" type="ctrTitle"/>
          </p:nvPr>
        </p:nvSpPr>
        <p:spPr>
          <a:xfrm flipH="1">
            <a:off x="747275" y="1903875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1" type="subTitle"/>
          </p:nvPr>
        </p:nvSpPr>
        <p:spPr>
          <a:xfrm flipH="1">
            <a:off x="626775" y="2364875"/>
            <a:ext cx="3566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29" name="Google Shape;329;p24"/>
          <p:cNvSpPr txBox="1"/>
          <p:nvPr>
            <p:ph idx="3" type="ctrTitle"/>
          </p:nvPr>
        </p:nvSpPr>
        <p:spPr>
          <a:xfrm flipH="1">
            <a:off x="5120375" y="1903875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idx="4" type="subTitle"/>
          </p:nvPr>
        </p:nvSpPr>
        <p:spPr>
          <a:xfrm flipH="1">
            <a:off x="4999650" y="2364875"/>
            <a:ext cx="35661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24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24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Google Shape;334;p24"/>
          <p:cNvSpPr/>
          <p:nvPr/>
        </p:nvSpPr>
        <p:spPr>
          <a:xfrm rot="10800000">
            <a:off x="6567750" y="30774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24"/>
          <p:cNvSpPr/>
          <p:nvPr/>
        </p:nvSpPr>
        <p:spPr>
          <a:xfrm rot="10800000">
            <a:off x="6732850" y="32552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Google Shape;336;p24"/>
          <p:cNvSpPr/>
          <p:nvPr/>
        </p:nvSpPr>
        <p:spPr>
          <a:xfrm rot="10800000">
            <a:off x="6917000" y="34394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"/>
          <p:cNvGrpSpPr/>
          <p:nvPr/>
        </p:nvGrpSpPr>
        <p:grpSpPr>
          <a:xfrm>
            <a:off x="1254025" y="617900"/>
            <a:ext cx="2250830" cy="3661147"/>
            <a:chOff x="526860" y="192691"/>
            <a:chExt cx="2068777" cy="3107670"/>
          </a:xfrm>
        </p:grpSpPr>
        <p:sp>
          <p:nvSpPr>
            <p:cNvPr id="340" name="Google Shape;340;p25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5"/>
          <p:cNvSpPr txBox="1"/>
          <p:nvPr>
            <p:ph type="ctrTitle"/>
          </p:nvPr>
        </p:nvSpPr>
        <p:spPr>
          <a:xfrm flipH="1">
            <a:off x="4578675" y="538000"/>
            <a:ext cx="3555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4071375" y="1485975"/>
            <a:ext cx="4569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 flipH="1">
            <a:off x="-106675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345" name="Google Shape;345;p25"/>
          <p:cNvGrpSpPr/>
          <p:nvPr/>
        </p:nvGrpSpPr>
        <p:grpSpPr>
          <a:xfrm flipH="1">
            <a:off x="508027" y="-63500"/>
            <a:ext cx="468757" cy="550028"/>
            <a:chOff x="8114866" y="-63500"/>
            <a:chExt cx="468757" cy="550028"/>
          </a:xfrm>
        </p:grpSpPr>
        <p:sp>
          <p:nvSpPr>
            <p:cNvPr id="346" name="Google Shape;346;p25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5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>
            <a:off x="8326275" y="3463982"/>
            <a:ext cx="727535" cy="1710819"/>
            <a:chOff x="8416475" y="3483007"/>
            <a:chExt cx="727535" cy="1710819"/>
          </a:xfrm>
        </p:grpSpPr>
        <p:sp>
          <p:nvSpPr>
            <p:cNvPr id="355" name="Google Shape;355;p25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/>
        </p:nvSpPr>
        <p:spPr>
          <a:xfrm>
            <a:off x="4490175" y="3334350"/>
            <a:ext cx="3732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from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Google Shape;376;p27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27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27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27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27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Google Shape;381;p27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754350" y="1093200"/>
            <a:ext cx="72765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 rot="1516325">
            <a:off x="-100053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1516325">
            <a:off x="-117348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rot="1516325">
            <a:off x="-1365659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16476" y="13388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8512576" y="1595076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8597501" y="17394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7937055">
            <a:off x="7692307" y="-1270325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rot="7937055">
            <a:off x="7803176" y="-1469882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rot="7937055">
            <a:off x="7946909" y="-1669438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>
            <p:ph type="title"/>
          </p:nvPr>
        </p:nvSpPr>
        <p:spPr>
          <a:xfrm>
            <a:off x="934075" y="2293725"/>
            <a:ext cx="34698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1378975" y="2677800"/>
            <a:ext cx="25800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title"/>
          </p:nvPr>
        </p:nvSpPr>
        <p:spPr>
          <a:xfrm>
            <a:off x="4654275" y="2293725"/>
            <a:ext cx="34698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5099172" y="2677800"/>
            <a:ext cx="25800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 rot="-1577317">
            <a:off x="-518125" y="34115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rot="-1577317">
            <a:off x="-649461" y="35769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-1577317">
            <a:off x="-795397" y="37608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 rot="9222683">
            <a:off x="7551953" y="-7913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rot="9222683">
            <a:off x="7683290" y="-9568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rot="9222683">
            <a:off x="7829225" y="-11406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 rot="-1978372">
            <a:off x="-335160" y="-2860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 rot="-1978372">
            <a:off x="-449610" y="-4535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rot="-1978372">
            <a:off x="-589460" y="-59339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8821628">
            <a:off x="8087590" y="42905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rot="8821628">
            <a:off x="8202040" y="44579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rot="8821628">
            <a:off x="8341890" y="45978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 flipH="1" rot="-5323106">
            <a:off x="7359901" y="-1474033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 rot="-5323106">
            <a:off x="7618211" y="-1627954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 rot="-5323106">
            <a:off x="7840749" y="-1748479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-1349411" y="3483000"/>
            <a:ext cx="3266586" cy="3306486"/>
            <a:chOff x="-1349411" y="3483000"/>
            <a:chExt cx="3266586" cy="3306486"/>
          </a:xfrm>
        </p:grpSpPr>
        <p:sp>
          <p:nvSpPr>
            <p:cNvPr id="76" name="Google Shape;76;p6"/>
            <p:cNvSpPr/>
            <p:nvPr/>
          </p:nvSpPr>
          <p:spPr>
            <a:xfrm rot="7937019">
              <a:off x="-531179" y="3910900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7937019">
              <a:off x="-426697" y="3722842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rot="7937019">
              <a:off x="-291247" y="3534784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734100" y="1310925"/>
            <a:ext cx="4051800" cy="29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4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7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Google Shape;86;p7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7" name="Google Shape;87;p7"/>
          <p:cNvGrpSpPr/>
          <p:nvPr/>
        </p:nvGrpSpPr>
        <p:grpSpPr>
          <a:xfrm>
            <a:off x="583425" y="-63500"/>
            <a:ext cx="8576750" cy="5229700"/>
            <a:chOff x="583425" y="-63500"/>
            <a:chExt cx="8576750" cy="5229700"/>
          </a:xfrm>
        </p:grpSpPr>
        <p:sp>
          <p:nvSpPr>
            <p:cNvPr id="88" name="Google Shape;88;p7"/>
            <p:cNvSpPr/>
            <p:nvPr/>
          </p:nvSpPr>
          <p:spPr>
            <a:xfrm>
              <a:off x="583425" y="414700"/>
              <a:ext cx="8576750" cy="4751500"/>
            </a:xfrm>
            <a:custGeom>
              <a:rect b="b" l="l" r="r" t="t"/>
              <a:pathLst>
                <a:path extrusionOk="0" h="190060" w="34307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43070" y="190060"/>
                  </a:lnTo>
                  <a:lnTo>
                    <a:pt x="343044" y="63397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89" name="Google Shape;89;p7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90" name="Google Shape;90;p7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-14650" y="336325"/>
            <a:ext cx="9180575" cy="4828300"/>
          </a:xfrm>
          <a:custGeom>
            <a:rect b="b" l="l" r="r" t="t"/>
            <a:pathLst>
              <a:path extrusionOk="0" h="193132" w="367223">
                <a:moveTo>
                  <a:pt x="176325" y="1791"/>
                </a:moveTo>
                <a:lnTo>
                  <a:pt x="13" y="134089"/>
                </a:lnTo>
                <a:lnTo>
                  <a:pt x="0" y="192834"/>
                </a:lnTo>
                <a:lnTo>
                  <a:pt x="366951" y="193132"/>
                </a:lnTo>
                <a:lnTo>
                  <a:pt x="367223" y="148419"/>
                </a:lnTo>
                <a:lnTo>
                  <a:pt x="18579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4334427" y="211949"/>
            <a:ext cx="412615" cy="225753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56660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 txBox="1"/>
          <p:nvPr>
            <p:ph type="title"/>
          </p:nvPr>
        </p:nvSpPr>
        <p:spPr>
          <a:xfrm>
            <a:off x="1388100" y="1524250"/>
            <a:ext cx="63678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8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157975" y="195325"/>
            <a:ext cx="2250830" cy="3661147"/>
            <a:chOff x="526860" y="192691"/>
            <a:chExt cx="2068777" cy="3107670"/>
          </a:xfrm>
        </p:grpSpPr>
        <p:sp>
          <p:nvSpPr>
            <p:cNvPr id="100" name="Google Shape;100;p8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6619100" y="278500"/>
            <a:ext cx="2250830" cy="3661147"/>
            <a:chOff x="526860" y="192691"/>
            <a:chExt cx="2068777" cy="3107670"/>
          </a:xfrm>
        </p:grpSpPr>
        <p:sp>
          <p:nvSpPr>
            <p:cNvPr id="103" name="Google Shape;103;p8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1410921" y="686958"/>
            <a:ext cx="6310240" cy="3982651"/>
          </a:xfrm>
          <a:custGeom>
            <a:rect b="b" l="l" r="r" t="t"/>
            <a:pathLst>
              <a:path extrusionOk="0" h="17382" w="27540">
                <a:moveTo>
                  <a:pt x="0" y="0"/>
                </a:moveTo>
                <a:lnTo>
                  <a:pt x="0" y="17382"/>
                </a:lnTo>
                <a:lnTo>
                  <a:pt x="27539" y="17382"/>
                </a:lnTo>
                <a:lnTo>
                  <a:pt x="27539" y="0"/>
                </a:lnTo>
                <a:close/>
              </a:path>
            </a:pathLst>
          </a:custGeom>
          <a:solidFill>
            <a:srgbClr val="FFA35A">
              <a:alpha val="22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344701" y="633800"/>
            <a:ext cx="6488962" cy="222022"/>
          </a:xfrm>
          <a:custGeom>
            <a:rect b="b" l="l" r="r" t="t"/>
            <a:pathLst>
              <a:path extrusionOk="0" h="969" w="28320">
                <a:moveTo>
                  <a:pt x="28320" y="1"/>
                </a:moveTo>
                <a:lnTo>
                  <a:pt x="44" y="232"/>
                </a:lnTo>
                <a:lnTo>
                  <a:pt x="0" y="969"/>
                </a:lnTo>
                <a:lnTo>
                  <a:pt x="28320" y="680"/>
                </a:lnTo>
                <a:lnTo>
                  <a:pt x="283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4324370" y="4654752"/>
            <a:ext cx="182158" cy="169323"/>
          </a:xfrm>
          <a:custGeom>
            <a:rect b="b" l="l" r="r" t="t"/>
            <a:pathLst>
              <a:path extrusionOk="0" h="739" w="795">
                <a:moveTo>
                  <a:pt x="425" y="1"/>
                </a:moveTo>
                <a:cubicBezTo>
                  <a:pt x="395" y="1"/>
                  <a:pt x="376" y="7"/>
                  <a:pt x="376" y="7"/>
                </a:cubicBezTo>
                <a:cubicBezTo>
                  <a:pt x="376" y="7"/>
                  <a:pt x="405" y="7"/>
                  <a:pt x="448" y="22"/>
                </a:cubicBezTo>
                <a:cubicBezTo>
                  <a:pt x="506" y="36"/>
                  <a:pt x="578" y="79"/>
                  <a:pt x="636" y="152"/>
                </a:cubicBezTo>
                <a:cubicBezTo>
                  <a:pt x="679" y="224"/>
                  <a:pt x="737" y="325"/>
                  <a:pt x="723" y="441"/>
                </a:cubicBezTo>
                <a:cubicBezTo>
                  <a:pt x="708" y="542"/>
                  <a:pt x="592" y="643"/>
                  <a:pt x="477" y="672"/>
                </a:cubicBezTo>
                <a:cubicBezTo>
                  <a:pt x="446" y="682"/>
                  <a:pt x="415" y="686"/>
                  <a:pt x="385" y="686"/>
                </a:cubicBezTo>
                <a:cubicBezTo>
                  <a:pt x="284" y="686"/>
                  <a:pt x="189" y="637"/>
                  <a:pt x="145" y="571"/>
                </a:cubicBezTo>
                <a:cubicBezTo>
                  <a:pt x="87" y="469"/>
                  <a:pt x="87" y="368"/>
                  <a:pt x="116" y="282"/>
                </a:cubicBezTo>
                <a:cubicBezTo>
                  <a:pt x="130" y="180"/>
                  <a:pt x="173" y="137"/>
                  <a:pt x="217" y="94"/>
                </a:cubicBezTo>
                <a:cubicBezTo>
                  <a:pt x="275" y="65"/>
                  <a:pt x="289" y="36"/>
                  <a:pt x="289" y="36"/>
                </a:cubicBezTo>
                <a:lnTo>
                  <a:pt x="289" y="36"/>
                </a:lnTo>
                <a:cubicBezTo>
                  <a:pt x="289" y="36"/>
                  <a:pt x="260" y="36"/>
                  <a:pt x="173" y="65"/>
                </a:cubicBezTo>
                <a:cubicBezTo>
                  <a:pt x="130" y="79"/>
                  <a:pt x="72" y="152"/>
                  <a:pt x="29" y="238"/>
                </a:cubicBezTo>
                <a:cubicBezTo>
                  <a:pt x="0" y="325"/>
                  <a:pt x="0" y="455"/>
                  <a:pt x="72" y="585"/>
                </a:cubicBezTo>
                <a:cubicBezTo>
                  <a:pt x="130" y="690"/>
                  <a:pt x="263" y="738"/>
                  <a:pt x="388" y="738"/>
                </a:cubicBezTo>
                <a:cubicBezTo>
                  <a:pt x="419" y="738"/>
                  <a:pt x="449" y="735"/>
                  <a:pt x="477" y="730"/>
                </a:cubicBezTo>
                <a:cubicBezTo>
                  <a:pt x="636" y="715"/>
                  <a:pt x="766" y="585"/>
                  <a:pt x="780" y="441"/>
                </a:cubicBezTo>
                <a:cubicBezTo>
                  <a:pt x="795" y="310"/>
                  <a:pt x="737" y="180"/>
                  <a:pt x="665" y="108"/>
                </a:cubicBezTo>
                <a:cubicBezTo>
                  <a:pt x="592" y="36"/>
                  <a:pt x="520" y="7"/>
                  <a:pt x="477" y="7"/>
                </a:cubicBezTo>
                <a:cubicBezTo>
                  <a:pt x="458" y="2"/>
                  <a:pt x="440" y="1"/>
                  <a:pt x="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2124450" y="1089825"/>
            <a:ext cx="48951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9"/>
          <p:cNvSpPr txBox="1"/>
          <p:nvPr>
            <p:ph idx="1" type="subTitle"/>
          </p:nvPr>
        </p:nvSpPr>
        <p:spPr>
          <a:xfrm>
            <a:off x="2368500" y="2835675"/>
            <a:ext cx="44070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-174158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9"/>
          <p:cNvSpPr/>
          <p:nvPr/>
        </p:nvSpPr>
        <p:spPr>
          <a:xfrm>
            <a:off x="-356698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9"/>
          <p:cNvSpPr/>
          <p:nvPr/>
        </p:nvSpPr>
        <p:spPr>
          <a:xfrm>
            <a:off x="-560300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9"/>
          <p:cNvSpPr/>
          <p:nvPr/>
        </p:nvSpPr>
        <p:spPr>
          <a:xfrm flipH="1">
            <a:off x="6332275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9"/>
          <p:cNvSpPr/>
          <p:nvPr/>
        </p:nvSpPr>
        <p:spPr>
          <a:xfrm flipH="1">
            <a:off x="6514815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9"/>
          <p:cNvSpPr/>
          <p:nvPr/>
        </p:nvSpPr>
        <p:spPr>
          <a:xfrm flipH="1">
            <a:off x="6718417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0"/>
          <p:cNvSpPr txBox="1"/>
          <p:nvPr>
            <p:ph type="ctrTitle"/>
          </p:nvPr>
        </p:nvSpPr>
        <p:spPr>
          <a:xfrm>
            <a:off x="639600" y="3704025"/>
            <a:ext cx="3072000" cy="65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8"/>
          <p:cNvGrpSpPr/>
          <p:nvPr/>
        </p:nvGrpSpPr>
        <p:grpSpPr>
          <a:xfrm>
            <a:off x="1622234" y="2087993"/>
            <a:ext cx="1005451" cy="2471310"/>
            <a:chOff x="4517463" y="2949774"/>
            <a:chExt cx="569693" cy="1347351"/>
          </a:xfrm>
        </p:grpSpPr>
        <p:sp>
          <p:nvSpPr>
            <p:cNvPr id="389" name="Google Shape;389;p28"/>
            <p:cNvSpPr/>
            <p:nvPr/>
          </p:nvSpPr>
          <p:spPr>
            <a:xfrm>
              <a:off x="4731517" y="3211869"/>
              <a:ext cx="172698" cy="207658"/>
            </a:xfrm>
            <a:custGeom>
              <a:rect b="b" l="l" r="r" t="t"/>
              <a:pathLst>
                <a:path extrusionOk="0" h="10513" w="8742">
                  <a:moveTo>
                    <a:pt x="2839" y="0"/>
                  </a:moveTo>
                  <a:cubicBezTo>
                    <a:pt x="2549" y="0"/>
                    <a:pt x="2257" y="62"/>
                    <a:pt x="1965" y="196"/>
                  </a:cubicBezTo>
                  <a:cubicBezTo>
                    <a:pt x="1965" y="196"/>
                    <a:pt x="0" y="832"/>
                    <a:pt x="2875" y="4372"/>
                  </a:cubicBezTo>
                  <a:cubicBezTo>
                    <a:pt x="5765" y="7912"/>
                    <a:pt x="8380" y="10512"/>
                    <a:pt x="8380" y="10512"/>
                  </a:cubicBezTo>
                  <a:lnTo>
                    <a:pt x="8742" y="6929"/>
                  </a:lnTo>
                  <a:cubicBezTo>
                    <a:pt x="8742" y="6929"/>
                    <a:pt x="5917" y="0"/>
                    <a:pt x="2839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897041" y="3289930"/>
              <a:ext cx="105907" cy="129596"/>
            </a:xfrm>
            <a:custGeom>
              <a:rect b="b" l="l" r="r" t="t"/>
              <a:pathLst>
                <a:path extrusionOk="0" h="6561" w="5361">
                  <a:moveTo>
                    <a:pt x="4060" y="1"/>
                  </a:moveTo>
                  <a:lnTo>
                    <a:pt x="362" y="2977"/>
                  </a:lnTo>
                  <a:lnTo>
                    <a:pt x="0" y="6560"/>
                  </a:lnTo>
                  <a:cubicBezTo>
                    <a:pt x="2731" y="5116"/>
                    <a:pt x="5361" y="954"/>
                    <a:pt x="5361" y="954"/>
                  </a:cubicBezTo>
                  <a:lnTo>
                    <a:pt x="4060" y="1"/>
                  </a:lnTo>
                  <a:close/>
                </a:path>
              </a:pathLst>
            </a:custGeom>
            <a:solidFill>
              <a:srgbClr val="F7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950115" y="3231048"/>
              <a:ext cx="137040" cy="84600"/>
            </a:xfrm>
            <a:custGeom>
              <a:rect b="b" l="l" r="r" t="t"/>
              <a:pathLst>
                <a:path extrusionOk="0" h="4283" w="6937">
                  <a:moveTo>
                    <a:pt x="3236" y="1"/>
                  </a:moveTo>
                  <a:cubicBezTo>
                    <a:pt x="2869" y="1"/>
                    <a:pt x="2414" y="482"/>
                    <a:pt x="2414" y="482"/>
                  </a:cubicBezTo>
                  <a:lnTo>
                    <a:pt x="1706" y="1407"/>
                  </a:lnTo>
                  <a:lnTo>
                    <a:pt x="1215" y="916"/>
                  </a:lnTo>
                  <a:lnTo>
                    <a:pt x="1215" y="916"/>
                  </a:lnTo>
                  <a:cubicBezTo>
                    <a:pt x="1" y="2462"/>
                    <a:pt x="1402" y="3906"/>
                    <a:pt x="1402" y="3906"/>
                  </a:cubicBezTo>
                  <a:lnTo>
                    <a:pt x="2457" y="4282"/>
                  </a:lnTo>
                  <a:cubicBezTo>
                    <a:pt x="6936" y="511"/>
                    <a:pt x="3642" y="49"/>
                    <a:pt x="3295" y="5"/>
                  </a:cubicBezTo>
                  <a:cubicBezTo>
                    <a:pt x="3276" y="2"/>
                    <a:pt x="3256" y="1"/>
                    <a:pt x="3236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670147" y="3968899"/>
              <a:ext cx="75089" cy="314815"/>
            </a:xfrm>
            <a:custGeom>
              <a:rect b="b" l="l" r="r" t="t"/>
              <a:pathLst>
                <a:path extrusionOk="0" h="15938" w="3801">
                  <a:moveTo>
                    <a:pt x="1" y="0"/>
                  </a:moveTo>
                  <a:lnTo>
                    <a:pt x="709" y="15937"/>
                  </a:lnTo>
                  <a:lnTo>
                    <a:pt x="2515" y="15937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76705" y="4247724"/>
              <a:ext cx="69380" cy="48828"/>
            </a:xfrm>
            <a:custGeom>
              <a:rect b="b" l="l" r="r" t="t"/>
              <a:pathLst>
                <a:path extrusionOk="0" h="2472" w="3512">
                  <a:moveTo>
                    <a:pt x="304" y="1"/>
                  </a:moveTo>
                  <a:lnTo>
                    <a:pt x="73" y="1590"/>
                  </a:lnTo>
                  <a:cubicBezTo>
                    <a:pt x="1" y="2067"/>
                    <a:pt x="362" y="2471"/>
                    <a:pt x="825" y="2471"/>
                  </a:cubicBezTo>
                  <a:lnTo>
                    <a:pt x="3440" y="2471"/>
                  </a:lnTo>
                  <a:cubicBezTo>
                    <a:pt x="3512" y="2081"/>
                    <a:pt x="3440" y="1662"/>
                    <a:pt x="3440" y="1662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FA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4672498" y="4258568"/>
              <a:ext cx="96424" cy="38261"/>
            </a:xfrm>
            <a:custGeom>
              <a:rect b="b" l="l" r="r" t="t"/>
              <a:pathLst>
                <a:path extrusionOk="0" h="1937" w="4881">
                  <a:moveTo>
                    <a:pt x="431" y="1"/>
                  </a:moveTo>
                  <a:cubicBezTo>
                    <a:pt x="0" y="890"/>
                    <a:pt x="140" y="1937"/>
                    <a:pt x="142" y="1937"/>
                  </a:cubicBezTo>
                  <a:cubicBezTo>
                    <a:pt x="142" y="1937"/>
                    <a:pt x="142" y="1937"/>
                    <a:pt x="142" y="1937"/>
                  </a:cubicBezTo>
                  <a:lnTo>
                    <a:pt x="4592" y="1937"/>
                  </a:lnTo>
                  <a:cubicBezTo>
                    <a:pt x="4881" y="1344"/>
                    <a:pt x="2829" y="131"/>
                    <a:pt x="2829" y="131"/>
                  </a:cubicBezTo>
                  <a:lnTo>
                    <a:pt x="2829" y="131"/>
                  </a:lnTo>
                  <a:cubicBezTo>
                    <a:pt x="2829" y="131"/>
                    <a:pt x="3190" y="636"/>
                    <a:pt x="2266" y="694"/>
                  </a:cubicBezTo>
                  <a:cubicBezTo>
                    <a:pt x="2224" y="697"/>
                    <a:pt x="2182" y="699"/>
                    <a:pt x="2141" y="699"/>
                  </a:cubicBezTo>
                  <a:cubicBezTo>
                    <a:pt x="1261" y="699"/>
                    <a:pt x="431" y="1"/>
                    <a:pt x="4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772325" y="3968899"/>
              <a:ext cx="74792" cy="314815"/>
            </a:xfrm>
            <a:custGeom>
              <a:rect b="b" l="l" r="r" t="t"/>
              <a:pathLst>
                <a:path extrusionOk="0" h="15938" w="3786">
                  <a:moveTo>
                    <a:pt x="0" y="0"/>
                  </a:moveTo>
                  <a:lnTo>
                    <a:pt x="694" y="15937"/>
                  </a:lnTo>
                  <a:lnTo>
                    <a:pt x="2529" y="15937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786014" y="4247724"/>
              <a:ext cx="124753" cy="41401"/>
            </a:xfrm>
            <a:custGeom>
              <a:rect b="b" l="l" r="r" t="t"/>
              <a:pathLst>
                <a:path extrusionOk="0" h="2096" w="6315">
                  <a:moveTo>
                    <a:pt x="1518" y="1"/>
                  </a:moveTo>
                  <a:lnTo>
                    <a:pt x="1" y="723"/>
                  </a:lnTo>
                  <a:lnTo>
                    <a:pt x="1" y="2096"/>
                  </a:lnTo>
                  <a:lnTo>
                    <a:pt x="5708" y="2096"/>
                  </a:lnTo>
                  <a:lnTo>
                    <a:pt x="6315" y="1821"/>
                  </a:lnTo>
                  <a:lnTo>
                    <a:pt x="1518" y="1"/>
                  </a:lnTo>
                  <a:close/>
                </a:path>
              </a:pathLst>
            </a:custGeom>
            <a:solidFill>
              <a:srgbClr val="FA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4785164" y="4261708"/>
              <a:ext cx="137890" cy="35416"/>
            </a:xfrm>
            <a:custGeom>
              <a:rect b="b" l="l" r="r" t="t"/>
              <a:pathLst>
                <a:path extrusionOk="0" h="1793" w="6980">
                  <a:moveTo>
                    <a:pt x="0" y="1"/>
                  </a:moveTo>
                  <a:cubicBezTo>
                    <a:pt x="0" y="1"/>
                    <a:pt x="5" y="7"/>
                    <a:pt x="15" y="19"/>
                  </a:cubicBezTo>
                  <a:lnTo>
                    <a:pt x="15" y="19"/>
                  </a:lnTo>
                  <a:lnTo>
                    <a:pt x="15" y="1"/>
                  </a:lnTo>
                  <a:close/>
                  <a:moveTo>
                    <a:pt x="15" y="19"/>
                  </a:moveTo>
                  <a:lnTo>
                    <a:pt x="15" y="1518"/>
                  </a:lnTo>
                  <a:cubicBezTo>
                    <a:pt x="15" y="1662"/>
                    <a:pt x="116" y="1792"/>
                    <a:pt x="289" y="1792"/>
                  </a:cubicBezTo>
                  <a:lnTo>
                    <a:pt x="6748" y="1763"/>
                  </a:lnTo>
                  <a:cubicBezTo>
                    <a:pt x="6893" y="1763"/>
                    <a:pt x="6979" y="1590"/>
                    <a:pt x="6878" y="1460"/>
                  </a:cubicBezTo>
                  <a:cubicBezTo>
                    <a:pt x="6242" y="738"/>
                    <a:pt x="3786" y="145"/>
                    <a:pt x="3786" y="145"/>
                  </a:cubicBezTo>
                  <a:cubicBezTo>
                    <a:pt x="2951" y="558"/>
                    <a:pt x="2269" y="701"/>
                    <a:pt x="1726" y="701"/>
                  </a:cubicBezTo>
                  <a:cubicBezTo>
                    <a:pt x="637" y="701"/>
                    <a:pt x="106" y="128"/>
                    <a:pt x="15" y="19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629063" y="3416642"/>
              <a:ext cx="253476" cy="604940"/>
            </a:xfrm>
            <a:custGeom>
              <a:rect b="b" l="l" r="r" t="t"/>
              <a:pathLst>
                <a:path extrusionOk="0" h="30626" w="12831">
                  <a:moveTo>
                    <a:pt x="9999" y="1"/>
                  </a:moveTo>
                  <a:lnTo>
                    <a:pt x="3800" y="463"/>
                  </a:lnTo>
                  <a:cubicBezTo>
                    <a:pt x="3800" y="463"/>
                    <a:pt x="1040" y="1966"/>
                    <a:pt x="650" y="8020"/>
                  </a:cubicBezTo>
                  <a:cubicBezTo>
                    <a:pt x="275" y="14060"/>
                    <a:pt x="780" y="26153"/>
                    <a:pt x="0" y="29736"/>
                  </a:cubicBezTo>
                  <a:cubicBezTo>
                    <a:pt x="0" y="29736"/>
                    <a:pt x="3443" y="30626"/>
                    <a:pt x="7539" y="30626"/>
                  </a:cubicBezTo>
                  <a:cubicBezTo>
                    <a:pt x="9256" y="30626"/>
                    <a:pt x="11089" y="30469"/>
                    <a:pt x="12830" y="30025"/>
                  </a:cubicBezTo>
                  <a:lnTo>
                    <a:pt x="12830" y="13149"/>
                  </a:lnTo>
                  <a:cubicBezTo>
                    <a:pt x="12830" y="13149"/>
                    <a:pt x="12830" y="5361"/>
                    <a:pt x="9999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4754351" y="3165510"/>
              <a:ext cx="75365" cy="65954"/>
            </a:xfrm>
            <a:custGeom>
              <a:rect b="b" l="l" r="r" t="t"/>
              <a:pathLst>
                <a:path extrusionOk="0" h="3339" w="3815">
                  <a:moveTo>
                    <a:pt x="1647" y="0"/>
                  </a:moveTo>
                  <a:lnTo>
                    <a:pt x="0" y="2052"/>
                  </a:lnTo>
                  <a:cubicBezTo>
                    <a:pt x="0" y="2052"/>
                    <a:pt x="1657" y="3338"/>
                    <a:pt x="2667" y="3338"/>
                  </a:cubicBezTo>
                  <a:cubicBezTo>
                    <a:pt x="2994" y="3338"/>
                    <a:pt x="3253" y="3203"/>
                    <a:pt x="3367" y="2846"/>
                  </a:cubicBezTo>
                  <a:cubicBezTo>
                    <a:pt x="3814" y="1373"/>
                    <a:pt x="1647" y="0"/>
                    <a:pt x="1647" y="0"/>
                  </a:cubicBezTo>
                  <a:close/>
                </a:path>
              </a:pathLst>
            </a:custGeom>
            <a:solidFill>
              <a:srgbClr val="47A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4778547" y="3165510"/>
              <a:ext cx="111398" cy="153042"/>
            </a:xfrm>
            <a:custGeom>
              <a:rect b="b" l="l" r="r" t="t"/>
              <a:pathLst>
                <a:path extrusionOk="0" h="7748" w="5639">
                  <a:moveTo>
                    <a:pt x="422" y="0"/>
                  </a:moveTo>
                  <a:lnTo>
                    <a:pt x="422" y="4176"/>
                  </a:lnTo>
                  <a:cubicBezTo>
                    <a:pt x="422" y="4176"/>
                    <a:pt x="1" y="7747"/>
                    <a:pt x="1290" y="7747"/>
                  </a:cubicBezTo>
                  <a:cubicBezTo>
                    <a:pt x="1511" y="7747"/>
                    <a:pt x="1781" y="7643"/>
                    <a:pt x="2113" y="7398"/>
                  </a:cubicBezTo>
                  <a:cubicBezTo>
                    <a:pt x="5638" y="4783"/>
                    <a:pt x="2214" y="1849"/>
                    <a:pt x="2214" y="1849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4663017" y="3156364"/>
              <a:ext cx="164421" cy="269720"/>
            </a:xfrm>
            <a:custGeom>
              <a:rect b="b" l="l" r="r" t="t"/>
              <a:pathLst>
                <a:path extrusionOk="0" h="13655" w="8323">
                  <a:moveTo>
                    <a:pt x="4162" y="1"/>
                  </a:moveTo>
                  <a:cubicBezTo>
                    <a:pt x="3974" y="261"/>
                    <a:pt x="0" y="1359"/>
                    <a:pt x="0" y="4075"/>
                  </a:cubicBezTo>
                  <a:cubicBezTo>
                    <a:pt x="0" y="7138"/>
                    <a:pt x="1850" y="10389"/>
                    <a:pt x="1850" y="13655"/>
                  </a:cubicBezTo>
                  <a:cubicBezTo>
                    <a:pt x="1850" y="13655"/>
                    <a:pt x="8323" y="13192"/>
                    <a:pt x="8280" y="13192"/>
                  </a:cubicBezTo>
                  <a:cubicBezTo>
                    <a:pt x="8236" y="13192"/>
                    <a:pt x="7803" y="9147"/>
                    <a:pt x="8280" y="6979"/>
                  </a:cubicBezTo>
                  <a:lnTo>
                    <a:pt x="6257" y="477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4876499" y="3207168"/>
              <a:ext cx="150158" cy="255459"/>
            </a:xfrm>
            <a:custGeom>
              <a:rect b="b" l="l" r="r" t="t"/>
              <a:pathLst>
                <a:path extrusionOk="0" h="12933" w="7601">
                  <a:moveTo>
                    <a:pt x="7600" y="1"/>
                  </a:moveTo>
                  <a:lnTo>
                    <a:pt x="7600" y="1"/>
                  </a:lnTo>
                  <a:cubicBezTo>
                    <a:pt x="7586" y="1"/>
                    <a:pt x="4494" y="1807"/>
                    <a:pt x="679" y="2688"/>
                  </a:cubicBezTo>
                  <a:cubicBezTo>
                    <a:pt x="679" y="2688"/>
                    <a:pt x="0" y="8612"/>
                    <a:pt x="303" y="12932"/>
                  </a:cubicBezTo>
                  <a:lnTo>
                    <a:pt x="5519" y="11039"/>
                  </a:lnTo>
                  <a:cubicBezTo>
                    <a:pt x="5519" y="11039"/>
                    <a:pt x="5664" y="4364"/>
                    <a:pt x="7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4637042" y="3200313"/>
              <a:ext cx="120189" cy="219490"/>
            </a:xfrm>
            <a:custGeom>
              <a:rect b="b" l="l" r="r" t="t"/>
              <a:pathLst>
                <a:path extrusionOk="0" h="11112" w="6084">
                  <a:moveTo>
                    <a:pt x="2952" y="1"/>
                  </a:moveTo>
                  <a:cubicBezTo>
                    <a:pt x="2335" y="1"/>
                    <a:pt x="1186" y="382"/>
                    <a:pt x="853" y="3107"/>
                  </a:cubicBezTo>
                  <a:cubicBezTo>
                    <a:pt x="290" y="7644"/>
                    <a:pt x="1" y="11112"/>
                    <a:pt x="1" y="11112"/>
                  </a:cubicBezTo>
                  <a:lnTo>
                    <a:pt x="2905" y="8973"/>
                  </a:lnTo>
                  <a:cubicBezTo>
                    <a:pt x="2905" y="8973"/>
                    <a:pt x="6083" y="925"/>
                    <a:pt x="3353" y="59"/>
                  </a:cubicBezTo>
                  <a:cubicBezTo>
                    <a:pt x="3353" y="59"/>
                    <a:pt x="3193" y="1"/>
                    <a:pt x="295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637339" y="3377552"/>
              <a:ext cx="219794" cy="60601"/>
            </a:xfrm>
            <a:custGeom>
              <a:rect b="b" l="l" r="r" t="t"/>
              <a:pathLst>
                <a:path extrusionOk="0" h="3068" w="11126">
                  <a:moveTo>
                    <a:pt x="2890" y="0"/>
                  </a:moveTo>
                  <a:lnTo>
                    <a:pt x="0" y="2139"/>
                  </a:lnTo>
                  <a:cubicBezTo>
                    <a:pt x="2376" y="2990"/>
                    <a:pt x="8312" y="3067"/>
                    <a:pt x="10392" y="3067"/>
                  </a:cubicBezTo>
                  <a:cubicBezTo>
                    <a:pt x="10854" y="3067"/>
                    <a:pt x="11126" y="3064"/>
                    <a:pt x="11126" y="3064"/>
                  </a:cubicBezTo>
                  <a:lnTo>
                    <a:pt x="10967" y="1445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4840806" y="3376130"/>
              <a:ext cx="114856" cy="65638"/>
            </a:xfrm>
            <a:custGeom>
              <a:rect b="b" l="l" r="r" t="t"/>
              <a:pathLst>
                <a:path extrusionOk="0" h="3323" w="5814">
                  <a:moveTo>
                    <a:pt x="2067" y="0"/>
                  </a:moveTo>
                  <a:lnTo>
                    <a:pt x="2067" y="0"/>
                  </a:lnTo>
                  <a:cubicBezTo>
                    <a:pt x="145" y="130"/>
                    <a:pt x="1" y="2139"/>
                    <a:pt x="1" y="2139"/>
                  </a:cubicBezTo>
                  <a:lnTo>
                    <a:pt x="449" y="3179"/>
                  </a:lnTo>
                  <a:cubicBezTo>
                    <a:pt x="1175" y="3278"/>
                    <a:pt x="1781" y="3322"/>
                    <a:pt x="2285" y="3322"/>
                  </a:cubicBezTo>
                  <a:cubicBezTo>
                    <a:pt x="5814" y="3322"/>
                    <a:pt x="4354" y="1178"/>
                    <a:pt x="4177" y="925"/>
                  </a:cubicBezTo>
                  <a:cubicBezTo>
                    <a:pt x="3974" y="593"/>
                    <a:pt x="3223" y="593"/>
                    <a:pt x="3223" y="593"/>
                  </a:cubicBezTo>
                  <a:lnTo>
                    <a:pt x="2053" y="694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4517463" y="2955068"/>
              <a:ext cx="199822" cy="154069"/>
            </a:xfrm>
            <a:custGeom>
              <a:rect b="b" l="l" r="r" t="t"/>
              <a:pathLst>
                <a:path extrusionOk="0" h="7800" w="10115">
                  <a:moveTo>
                    <a:pt x="6223" y="0"/>
                  </a:moveTo>
                  <a:cubicBezTo>
                    <a:pt x="4864" y="0"/>
                    <a:pt x="3620" y="793"/>
                    <a:pt x="3410" y="3560"/>
                  </a:cubicBezTo>
                  <a:cubicBezTo>
                    <a:pt x="3189" y="6539"/>
                    <a:pt x="1744" y="7035"/>
                    <a:pt x="808" y="7035"/>
                  </a:cubicBezTo>
                  <a:cubicBezTo>
                    <a:pt x="341" y="7035"/>
                    <a:pt x="1" y="6912"/>
                    <a:pt x="1" y="6912"/>
                  </a:cubicBezTo>
                  <a:lnTo>
                    <a:pt x="1" y="6912"/>
                  </a:lnTo>
                  <a:cubicBezTo>
                    <a:pt x="1" y="6912"/>
                    <a:pt x="1637" y="7800"/>
                    <a:pt x="3252" y="7800"/>
                  </a:cubicBezTo>
                  <a:cubicBezTo>
                    <a:pt x="4762" y="7800"/>
                    <a:pt x="6254" y="7024"/>
                    <a:pt x="6372" y="4022"/>
                  </a:cubicBezTo>
                  <a:cubicBezTo>
                    <a:pt x="6372" y="4022"/>
                    <a:pt x="6362" y="1806"/>
                    <a:pt x="8754" y="1806"/>
                  </a:cubicBezTo>
                  <a:cubicBezTo>
                    <a:pt x="9141" y="1806"/>
                    <a:pt x="9591" y="1864"/>
                    <a:pt x="10115" y="1999"/>
                  </a:cubicBezTo>
                  <a:lnTo>
                    <a:pt x="10086" y="1436"/>
                  </a:lnTo>
                  <a:cubicBezTo>
                    <a:pt x="10086" y="1436"/>
                    <a:pt x="8051" y="0"/>
                    <a:pt x="622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4669298" y="2967729"/>
              <a:ext cx="55097" cy="55090"/>
            </a:xfrm>
            <a:custGeom>
              <a:rect b="b" l="l" r="r" t="t"/>
              <a:pathLst>
                <a:path extrusionOk="0" h="2789" w="2789">
                  <a:moveTo>
                    <a:pt x="1402" y="0"/>
                  </a:moveTo>
                  <a:cubicBezTo>
                    <a:pt x="636" y="0"/>
                    <a:pt x="0" y="636"/>
                    <a:pt x="0" y="1387"/>
                  </a:cubicBezTo>
                  <a:cubicBezTo>
                    <a:pt x="0" y="2153"/>
                    <a:pt x="622" y="2789"/>
                    <a:pt x="1402" y="2789"/>
                  </a:cubicBezTo>
                  <a:cubicBezTo>
                    <a:pt x="2153" y="2789"/>
                    <a:pt x="2789" y="2167"/>
                    <a:pt x="2789" y="1387"/>
                  </a:cubicBezTo>
                  <a:cubicBezTo>
                    <a:pt x="2789" y="636"/>
                    <a:pt x="2182" y="0"/>
                    <a:pt x="1402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807149" y="3039075"/>
              <a:ext cx="39688" cy="39683"/>
            </a:xfrm>
            <a:custGeom>
              <a:rect b="b" l="l" r="r" t="t"/>
              <a:pathLst>
                <a:path extrusionOk="0" h="2009" w="2009">
                  <a:moveTo>
                    <a:pt x="997" y="0"/>
                  </a:moveTo>
                  <a:cubicBezTo>
                    <a:pt x="448" y="0"/>
                    <a:pt x="0" y="448"/>
                    <a:pt x="0" y="1012"/>
                  </a:cubicBezTo>
                  <a:cubicBezTo>
                    <a:pt x="0" y="1561"/>
                    <a:pt x="448" y="2009"/>
                    <a:pt x="1011" y="2009"/>
                  </a:cubicBezTo>
                  <a:cubicBezTo>
                    <a:pt x="1560" y="2009"/>
                    <a:pt x="2008" y="1561"/>
                    <a:pt x="2008" y="997"/>
                  </a:cubicBezTo>
                  <a:cubicBezTo>
                    <a:pt x="1994" y="434"/>
                    <a:pt x="1532" y="0"/>
                    <a:pt x="99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665012" y="2949774"/>
              <a:ext cx="177854" cy="165486"/>
            </a:xfrm>
            <a:custGeom>
              <a:rect b="b" l="l" r="r" t="t"/>
              <a:pathLst>
                <a:path extrusionOk="0" h="8378" w="9003">
                  <a:moveTo>
                    <a:pt x="4493" y="1"/>
                  </a:moveTo>
                  <a:cubicBezTo>
                    <a:pt x="2477" y="1"/>
                    <a:pt x="700" y="1470"/>
                    <a:pt x="362" y="3524"/>
                  </a:cubicBezTo>
                  <a:cubicBezTo>
                    <a:pt x="1" y="5807"/>
                    <a:pt x="1547" y="7960"/>
                    <a:pt x="3829" y="8321"/>
                  </a:cubicBezTo>
                  <a:cubicBezTo>
                    <a:pt x="4060" y="8359"/>
                    <a:pt x="4288" y="8377"/>
                    <a:pt x="4513" y="8377"/>
                  </a:cubicBezTo>
                  <a:cubicBezTo>
                    <a:pt x="6537" y="8377"/>
                    <a:pt x="8303" y="6908"/>
                    <a:pt x="8641" y="4854"/>
                  </a:cubicBezTo>
                  <a:cubicBezTo>
                    <a:pt x="9002" y="2571"/>
                    <a:pt x="7456" y="418"/>
                    <a:pt x="5173" y="57"/>
                  </a:cubicBezTo>
                  <a:cubicBezTo>
                    <a:pt x="4945" y="19"/>
                    <a:pt x="4717" y="1"/>
                    <a:pt x="4493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727508" y="3095863"/>
              <a:ext cx="59403" cy="105617"/>
            </a:xfrm>
            <a:custGeom>
              <a:rect b="b" l="l" r="r" t="t"/>
              <a:pathLst>
                <a:path extrusionOk="0" h="5347" w="3007">
                  <a:moveTo>
                    <a:pt x="1" y="1"/>
                  </a:moveTo>
                  <a:lnTo>
                    <a:pt x="1" y="4061"/>
                  </a:lnTo>
                  <a:cubicBezTo>
                    <a:pt x="1" y="4942"/>
                    <a:pt x="680" y="5347"/>
                    <a:pt x="1503" y="5347"/>
                  </a:cubicBezTo>
                  <a:cubicBezTo>
                    <a:pt x="2342" y="5347"/>
                    <a:pt x="3006" y="4928"/>
                    <a:pt x="3006" y="4061"/>
                  </a:cubicBezTo>
                  <a:lnTo>
                    <a:pt x="3006" y="1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721799" y="3080456"/>
              <a:ext cx="65112" cy="70398"/>
            </a:xfrm>
            <a:custGeom>
              <a:rect b="b" l="l" r="r" t="t"/>
              <a:pathLst>
                <a:path extrusionOk="0" h="3564" w="3296">
                  <a:moveTo>
                    <a:pt x="1" y="0"/>
                  </a:moveTo>
                  <a:cubicBezTo>
                    <a:pt x="1" y="0"/>
                    <a:pt x="329" y="3564"/>
                    <a:pt x="3054" y="3564"/>
                  </a:cubicBezTo>
                  <a:cubicBezTo>
                    <a:pt x="3133" y="3564"/>
                    <a:pt x="3213" y="3561"/>
                    <a:pt x="3295" y="3555"/>
                  </a:cubicBezTo>
                  <a:lnTo>
                    <a:pt x="3295" y="16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712950" y="2994257"/>
              <a:ext cx="121335" cy="141586"/>
            </a:xfrm>
            <a:custGeom>
              <a:rect b="b" l="l" r="r" t="t"/>
              <a:pathLst>
                <a:path extrusionOk="0" h="7168" w="6142">
                  <a:moveTo>
                    <a:pt x="5072" y="1"/>
                  </a:moveTo>
                  <a:lnTo>
                    <a:pt x="564" y="30"/>
                  </a:lnTo>
                  <a:cubicBezTo>
                    <a:pt x="261" y="30"/>
                    <a:pt x="1" y="304"/>
                    <a:pt x="1" y="608"/>
                  </a:cubicBezTo>
                  <a:lnTo>
                    <a:pt x="44" y="4986"/>
                  </a:lnTo>
                  <a:cubicBezTo>
                    <a:pt x="59" y="6176"/>
                    <a:pt x="1041" y="7168"/>
                    <a:pt x="2229" y="7168"/>
                  </a:cubicBezTo>
                  <a:cubicBezTo>
                    <a:pt x="2238" y="7168"/>
                    <a:pt x="2246" y="7167"/>
                    <a:pt x="2255" y="7167"/>
                  </a:cubicBezTo>
                  <a:lnTo>
                    <a:pt x="3960" y="7153"/>
                  </a:lnTo>
                  <a:cubicBezTo>
                    <a:pt x="5174" y="7124"/>
                    <a:pt x="6142" y="6141"/>
                    <a:pt x="6142" y="4928"/>
                  </a:cubicBezTo>
                  <a:lnTo>
                    <a:pt x="6113" y="1012"/>
                  </a:lnTo>
                  <a:cubicBezTo>
                    <a:pt x="6113" y="449"/>
                    <a:pt x="5636" y="1"/>
                    <a:pt x="507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4702205" y="3022226"/>
              <a:ext cx="43599" cy="37905"/>
            </a:xfrm>
            <a:custGeom>
              <a:rect b="b" l="l" r="r" t="t"/>
              <a:pathLst>
                <a:path extrusionOk="0" h="1919" w="2207">
                  <a:moveTo>
                    <a:pt x="559" y="1"/>
                  </a:moveTo>
                  <a:cubicBezTo>
                    <a:pt x="559" y="1"/>
                    <a:pt x="0" y="1918"/>
                    <a:pt x="965" y="1918"/>
                  </a:cubicBezTo>
                  <a:cubicBezTo>
                    <a:pt x="1005" y="1918"/>
                    <a:pt x="1048" y="1915"/>
                    <a:pt x="1094" y="1908"/>
                  </a:cubicBezTo>
                  <a:cubicBezTo>
                    <a:pt x="2207" y="1720"/>
                    <a:pt x="2178" y="1"/>
                    <a:pt x="2178" y="1"/>
                  </a:cubicBezTo>
                  <a:close/>
                </a:path>
              </a:pathLst>
            </a:custGeom>
            <a:solidFill>
              <a:srgbClr val="171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4693830" y="3037929"/>
              <a:ext cx="39411" cy="39683"/>
            </a:xfrm>
            <a:custGeom>
              <a:rect b="b" l="l" r="r" t="t"/>
              <a:pathLst>
                <a:path extrusionOk="0" h="2009" w="1995">
                  <a:moveTo>
                    <a:pt x="1009" y="0"/>
                  </a:moveTo>
                  <a:cubicBezTo>
                    <a:pt x="1001" y="0"/>
                    <a:pt x="992" y="0"/>
                    <a:pt x="983" y="0"/>
                  </a:cubicBezTo>
                  <a:cubicBezTo>
                    <a:pt x="449" y="0"/>
                    <a:pt x="1" y="448"/>
                    <a:pt x="1" y="1012"/>
                  </a:cubicBezTo>
                  <a:cubicBezTo>
                    <a:pt x="1" y="1561"/>
                    <a:pt x="449" y="2009"/>
                    <a:pt x="1012" y="2009"/>
                  </a:cubicBezTo>
                  <a:cubicBezTo>
                    <a:pt x="1547" y="2009"/>
                    <a:pt x="1995" y="1561"/>
                    <a:pt x="1995" y="997"/>
                  </a:cubicBezTo>
                  <a:cubicBezTo>
                    <a:pt x="1981" y="443"/>
                    <a:pt x="1546" y="0"/>
                    <a:pt x="1009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701257" y="2968973"/>
              <a:ext cx="123330" cy="68126"/>
            </a:xfrm>
            <a:custGeom>
              <a:rect b="b" l="l" r="r" t="t"/>
              <a:pathLst>
                <a:path extrusionOk="0" h="3449" w="6243">
                  <a:moveTo>
                    <a:pt x="3268" y="0"/>
                  </a:moveTo>
                  <a:cubicBezTo>
                    <a:pt x="1958" y="0"/>
                    <a:pt x="670" y="490"/>
                    <a:pt x="448" y="1382"/>
                  </a:cubicBezTo>
                  <a:cubicBezTo>
                    <a:pt x="1" y="3174"/>
                    <a:pt x="1171" y="3304"/>
                    <a:pt x="1171" y="3304"/>
                  </a:cubicBezTo>
                  <a:cubicBezTo>
                    <a:pt x="1585" y="3405"/>
                    <a:pt x="1980" y="3449"/>
                    <a:pt x="2353" y="3449"/>
                  </a:cubicBezTo>
                  <a:cubicBezTo>
                    <a:pt x="4750" y="3449"/>
                    <a:pt x="6242" y="1642"/>
                    <a:pt x="6242" y="1642"/>
                  </a:cubicBezTo>
                  <a:cubicBezTo>
                    <a:pt x="5979" y="515"/>
                    <a:pt x="4612" y="0"/>
                    <a:pt x="326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782597" y="2963818"/>
              <a:ext cx="77380" cy="82684"/>
            </a:xfrm>
            <a:custGeom>
              <a:rect b="b" l="l" r="r" t="t"/>
              <a:pathLst>
                <a:path extrusionOk="0" h="4186" w="3917">
                  <a:moveTo>
                    <a:pt x="1640" y="0"/>
                  </a:moveTo>
                  <a:cubicBezTo>
                    <a:pt x="779" y="0"/>
                    <a:pt x="0" y="487"/>
                    <a:pt x="0" y="487"/>
                  </a:cubicBezTo>
                  <a:lnTo>
                    <a:pt x="1763" y="1773"/>
                  </a:lnTo>
                  <a:cubicBezTo>
                    <a:pt x="1763" y="1773"/>
                    <a:pt x="2847" y="2019"/>
                    <a:pt x="2659" y="4186"/>
                  </a:cubicBezTo>
                  <a:cubicBezTo>
                    <a:pt x="2659" y="4186"/>
                    <a:pt x="3916" y="1946"/>
                    <a:pt x="3237" y="892"/>
                  </a:cubicBezTo>
                  <a:cubicBezTo>
                    <a:pt x="2798" y="207"/>
                    <a:pt x="2201" y="0"/>
                    <a:pt x="164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716960" y="3165510"/>
              <a:ext cx="79810" cy="68107"/>
            </a:xfrm>
            <a:custGeom>
              <a:rect b="b" l="l" r="r" t="t"/>
              <a:pathLst>
                <a:path extrusionOk="0" h="3448" w="4040">
                  <a:moveTo>
                    <a:pt x="520" y="0"/>
                  </a:moveTo>
                  <a:lnTo>
                    <a:pt x="0" y="679"/>
                  </a:lnTo>
                  <a:lnTo>
                    <a:pt x="535" y="2601"/>
                  </a:lnTo>
                  <a:cubicBezTo>
                    <a:pt x="535" y="2601"/>
                    <a:pt x="2301" y="3447"/>
                    <a:pt x="3285" y="3447"/>
                  </a:cubicBezTo>
                  <a:cubicBezTo>
                    <a:pt x="3750" y="3447"/>
                    <a:pt x="4040" y="3258"/>
                    <a:pt x="3887" y="2702"/>
                  </a:cubicBezTo>
                  <a:cubicBezTo>
                    <a:pt x="3410" y="968"/>
                    <a:pt x="520" y="0"/>
                    <a:pt x="520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762943" y="3165510"/>
              <a:ext cx="31667" cy="51613"/>
            </a:xfrm>
            <a:custGeom>
              <a:rect b="b" l="l" r="r" t="t"/>
              <a:pathLst>
                <a:path extrusionOk="0" h="2613" w="1603">
                  <a:moveTo>
                    <a:pt x="1212" y="0"/>
                  </a:moveTo>
                  <a:cubicBezTo>
                    <a:pt x="1212" y="0"/>
                    <a:pt x="1226" y="1185"/>
                    <a:pt x="273" y="2254"/>
                  </a:cubicBezTo>
                  <a:cubicBezTo>
                    <a:pt x="41" y="2514"/>
                    <a:pt x="1" y="2613"/>
                    <a:pt x="72" y="2613"/>
                  </a:cubicBezTo>
                  <a:cubicBezTo>
                    <a:pt x="296" y="2613"/>
                    <a:pt x="1602" y="1662"/>
                    <a:pt x="1602" y="1662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792591" y="3039648"/>
              <a:ext cx="9147" cy="48808"/>
            </a:xfrm>
            <a:custGeom>
              <a:rect b="b" l="l" r="r" t="t"/>
              <a:pathLst>
                <a:path extrusionOk="0" h="2471" w="463">
                  <a:moveTo>
                    <a:pt x="202" y="0"/>
                  </a:moveTo>
                  <a:lnTo>
                    <a:pt x="202" y="0"/>
                  </a:lnTo>
                  <a:cubicBezTo>
                    <a:pt x="159" y="0"/>
                    <a:pt x="174" y="607"/>
                    <a:pt x="231" y="1344"/>
                  </a:cubicBezTo>
                  <a:cubicBezTo>
                    <a:pt x="246" y="1705"/>
                    <a:pt x="347" y="2052"/>
                    <a:pt x="275" y="2254"/>
                  </a:cubicBezTo>
                  <a:cubicBezTo>
                    <a:pt x="231" y="2341"/>
                    <a:pt x="145" y="2399"/>
                    <a:pt x="87" y="2413"/>
                  </a:cubicBezTo>
                  <a:cubicBezTo>
                    <a:pt x="29" y="2428"/>
                    <a:pt x="0" y="2428"/>
                    <a:pt x="0" y="2428"/>
                  </a:cubicBezTo>
                  <a:cubicBezTo>
                    <a:pt x="0" y="2428"/>
                    <a:pt x="29" y="2471"/>
                    <a:pt x="101" y="2471"/>
                  </a:cubicBezTo>
                  <a:cubicBezTo>
                    <a:pt x="174" y="2471"/>
                    <a:pt x="289" y="2413"/>
                    <a:pt x="376" y="2283"/>
                  </a:cubicBezTo>
                  <a:cubicBezTo>
                    <a:pt x="448" y="2153"/>
                    <a:pt x="462" y="1994"/>
                    <a:pt x="448" y="1835"/>
                  </a:cubicBezTo>
                  <a:cubicBezTo>
                    <a:pt x="434" y="1647"/>
                    <a:pt x="434" y="1488"/>
                    <a:pt x="419" y="1315"/>
                  </a:cubicBezTo>
                  <a:cubicBezTo>
                    <a:pt x="318" y="607"/>
                    <a:pt x="231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760909" y="3043637"/>
              <a:ext cx="3437" cy="12010"/>
            </a:xfrm>
            <a:custGeom>
              <a:rect b="b" l="l" r="r" t="t"/>
              <a:pathLst>
                <a:path extrusionOk="0" h="608" w="174">
                  <a:moveTo>
                    <a:pt x="44" y="0"/>
                  </a:moveTo>
                  <a:cubicBezTo>
                    <a:pt x="15" y="0"/>
                    <a:pt x="0" y="145"/>
                    <a:pt x="15" y="318"/>
                  </a:cubicBezTo>
                  <a:cubicBezTo>
                    <a:pt x="29" y="477"/>
                    <a:pt x="87" y="607"/>
                    <a:pt x="116" y="607"/>
                  </a:cubicBezTo>
                  <a:cubicBezTo>
                    <a:pt x="159" y="607"/>
                    <a:pt x="174" y="463"/>
                    <a:pt x="159" y="289"/>
                  </a:cubicBezTo>
                  <a:cubicBezTo>
                    <a:pt x="145" y="130"/>
                    <a:pt x="101" y="0"/>
                    <a:pt x="44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13133" y="3039055"/>
              <a:ext cx="3734" cy="11733"/>
            </a:xfrm>
            <a:custGeom>
              <a:rect b="b" l="l" r="r" t="t"/>
              <a:pathLst>
                <a:path extrusionOk="0" h="594" w="189">
                  <a:moveTo>
                    <a:pt x="64" y="0"/>
                  </a:moveTo>
                  <a:cubicBezTo>
                    <a:pt x="62" y="0"/>
                    <a:pt x="60" y="1"/>
                    <a:pt x="58" y="1"/>
                  </a:cubicBezTo>
                  <a:cubicBezTo>
                    <a:pt x="29" y="1"/>
                    <a:pt x="0" y="146"/>
                    <a:pt x="29" y="305"/>
                  </a:cubicBezTo>
                  <a:cubicBezTo>
                    <a:pt x="44" y="478"/>
                    <a:pt x="102" y="594"/>
                    <a:pt x="130" y="594"/>
                  </a:cubicBezTo>
                  <a:cubicBezTo>
                    <a:pt x="174" y="594"/>
                    <a:pt x="188" y="449"/>
                    <a:pt x="174" y="290"/>
                  </a:cubicBezTo>
                  <a:cubicBezTo>
                    <a:pt x="146" y="139"/>
                    <a:pt x="106" y="0"/>
                    <a:pt x="64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768316" y="3087310"/>
              <a:ext cx="29712" cy="20977"/>
            </a:xfrm>
            <a:custGeom>
              <a:rect b="b" l="l" r="r" t="t"/>
              <a:pathLst>
                <a:path extrusionOk="0" h="1062" w="1504">
                  <a:moveTo>
                    <a:pt x="59" y="0"/>
                  </a:moveTo>
                  <a:cubicBezTo>
                    <a:pt x="30" y="0"/>
                    <a:pt x="1" y="116"/>
                    <a:pt x="59" y="303"/>
                  </a:cubicBezTo>
                  <a:cubicBezTo>
                    <a:pt x="88" y="477"/>
                    <a:pt x="232" y="737"/>
                    <a:pt x="492" y="896"/>
                  </a:cubicBezTo>
                  <a:cubicBezTo>
                    <a:pt x="665" y="1018"/>
                    <a:pt x="859" y="1061"/>
                    <a:pt x="1024" y="1061"/>
                  </a:cubicBezTo>
                  <a:cubicBezTo>
                    <a:pt x="1094" y="1061"/>
                    <a:pt x="1159" y="1053"/>
                    <a:pt x="1215" y="1040"/>
                  </a:cubicBezTo>
                  <a:cubicBezTo>
                    <a:pt x="1403" y="1011"/>
                    <a:pt x="1504" y="925"/>
                    <a:pt x="1504" y="925"/>
                  </a:cubicBezTo>
                  <a:cubicBezTo>
                    <a:pt x="1496" y="918"/>
                    <a:pt x="1486" y="915"/>
                    <a:pt x="1471" y="915"/>
                  </a:cubicBezTo>
                  <a:cubicBezTo>
                    <a:pt x="1426" y="915"/>
                    <a:pt x="1345" y="939"/>
                    <a:pt x="1215" y="939"/>
                  </a:cubicBezTo>
                  <a:cubicBezTo>
                    <a:pt x="1041" y="939"/>
                    <a:pt x="796" y="896"/>
                    <a:pt x="579" y="766"/>
                  </a:cubicBezTo>
                  <a:cubicBezTo>
                    <a:pt x="362" y="621"/>
                    <a:pt x="232" y="434"/>
                    <a:pt x="160" y="260"/>
                  </a:cubicBezTo>
                  <a:cubicBezTo>
                    <a:pt x="88" y="101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4761758" y="3083992"/>
              <a:ext cx="14006" cy="10173"/>
            </a:xfrm>
            <a:custGeom>
              <a:rect b="b" l="l" r="r" t="t"/>
              <a:pathLst>
                <a:path extrusionOk="0" h="515" w="709">
                  <a:moveTo>
                    <a:pt x="518" y="0"/>
                  </a:moveTo>
                  <a:cubicBezTo>
                    <a:pt x="437" y="0"/>
                    <a:pt x="337" y="39"/>
                    <a:pt x="246" y="96"/>
                  </a:cubicBezTo>
                  <a:cubicBezTo>
                    <a:pt x="131" y="168"/>
                    <a:pt x="58" y="284"/>
                    <a:pt x="30" y="370"/>
                  </a:cubicBezTo>
                  <a:cubicBezTo>
                    <a:pt x="1" y="457"/>
                    <a:pt x="1" y="515"/>
                    <a:pt x="30" y="515"/>
                  </a:cubicBezTo>
                  <a:cubicBezTo>
                    <a:pt x="58" y="515"/>
                    <a:pt x="131" y="327"/>
                    <a:pt x="319" y="226"/>
                  </a:cubicBezTo>
                  <a:cubicBezTo>
                    <a:pt x="506" y="110"/>
                    <a:pt x="709" y="125"/>
                    <a:pt x="709" y="81"/>
                  </a:cubicBezTo>
                  <a:cubicBezTo>
                    <a:pt x="709" y="52"/>
                    <a:pt x="680" y="24"/>
                    <a:pt x="579" y="9"/>
                  </a:cubicBezTo>
                  <a:cubicBezTo>
                    <a:pt x="560" y="3"/>
                    <a:pt x="540" y="0"/>
                    <a:pt x="518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8"/>
          <p:cNvSpPr txBox="1"/>
          <p:nvPr>
            <p:ph idx="2" type="subTitle"/>
          </p:nvPr>
        </p:nvSpPr>
        <p:spPr>
          <a:xfrm>
            <a:off x="5117737" y="3807325"/>
            <a:ext cx="3376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FitGenius Mobile App</a:t>
            </a:r>
            <a:endParaRPr/>
          </a:p>
        </p:txBody>
      </p:sp>
      <p:sp>
        <p:nvSpPr>
          <p:cNvPr id="425" name="Google Shape;425;p28"/>
          <p:cNvSpPr txBox="1"/>
          <p:nvPr>
            <p:ph idx="1" type="subTitle"/>
          </p:nvPr>
        </p:nvSpPr>
        <p:spPr>
          <a:xfrm>
            <a:off x="4667000" y="391800"/>
            <a:ext cx="45789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 490/L.</a:t>
            </a:r>
            <a:br>
              <a:rPr lang="en" sz="3200"/>
            </a:br>
            <a:r>
              <a:rPr lang="en" sz="3200"/>
              <a:t>Senior Design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I and Lab (2/1)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Fall 2024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</a:t>
            </a:r>
            <a:r>
              <a:rPr lang="en" sz="3200"/>
              <a:t>Requirements</a:t>
            </a:r>
            <a:endParaRPr sz="3200"/>
          </a:p>
        </p:txBody>
      </p:sp>
      <p:grpSp>
        <p:nvGrpSpPr>
          <p:cNvPr id="426" name="Google Shape;426;p28"/>
          <p:cNvGrpSpPr/>
          <p:nvPr/>
        </p:nvGrpSpPr>
        <p:grpSpPr>
          <a:xfrm>
            <a:off x="3232801" y="1556914"/>
            <a:ext cx="490157" cy="475282"/>
            <a:chOff x="3522263" y="1128388"/>
            <a:chExt cx="547356" cy="525522"/>
          </a:xfrm>
        </p:grpSpPr>
        <p:sp>
          <p:nvSpPr>
            <p:cNvPr id="427" name="Google Shape;427;p28"/>
            <p:cNvSpPr/>
            <p:nvPr/>
          </p:nvSpPr>
          <p:spPr>
            <a:xfrm>
              <a:off x="3522263" y="1128388"/>
              <a:ext cx="547356" cy="482144"/>
            </a:xfrm>
            <a:custGeom>
              <a:rect b="b" l="l" r="r" t="t"/>
              <a:pathLst>
                <a:path extrusionOk="0" h="5237" w="5945">
                  <a:moveTo>
                    <a:pt x="2969" y="0"/>
                  </a:moveTo>
                  <a:cubicBezTo>
                    <a:pt x="2633" y="0"/>
                    <a:pt x="2291" y="65"/>
                    <a:pt x="1962" y="203"/>
                  </a:cubicBezTo>
                  <a:cubicBezTo>
                    <a:pt x="630" y="759"/>
                    <a:pt x="1" y="2296"/>
                    <a:pt x="557" y="3628"/>
                  </a:cubicBezTo>
                  <a:cubicBezTo>
                    <a:pt x="976" y="4632"/>
                    <a:pt x="1943" y="5236"/>
                    <a:pt x="2970" y="5236"/>
                  </a:cubicBezTo>
                  <a:cubicBezTo>
                    <a:pt x="3306" y="5236"/>
                    <a:pt x="3650" y="5171"/>
                    <a:pt x="3983" y="5034"/>
                  </a:cubicBezTo>
                  <a:cubicBezTo>
                    <a:pt x="5315" y="4477"/>
                    <a:pt x="5944" y="2940"/>
                    <a:pt x="5388" y="1608"/>
                  </a:cubicBezTo>
                  <a:cubicBezTo>
                    <a:pt x="4969" y="605"/>
                    <a:pt x="3994" y="0"/>
                    <a:pt x="2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592330" y="1544628"/>
              <a:ext cx="125491" cy="109281"/>
            </a:xfrm>
            <a:custGeom>
              <a:rect b="b" l="l" r="r" t="t"/>
              <a:pathLst>
                <a:path extrusionOk="0" h="1187" w="1363">
                  <a:moveTo>
                    <a:pt x="396" y="0"/>
                  </a:moveTo>
                  <a:lnTo>
                    <a:pt x="1" y="1186"/>
                  </a:lnTo>
                  <a:lnTo>
                    <a:pt x="1362" y="52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715861" y="1249930"/>
              <a:ext cx="152111" cy="239073"/>
            </a:xfrm>
            <a:custGeom>
              <a:rect b="b" l="l" r="r" t="t"/>
              <a:pathLst>
                <a:path extrusionOk="0" h="1933" w="1230">
                  <a:moveTo>
                    <a:pt x="542" y="483"/>
                  </a:moveTo>
                  <a:lnTo>
                    <a:pt x="542" y="791"/>
                  </a:lnTo>
                  <a:cubicBezTo>
                    <a:pt x="498" y="776"/>
                    <a:pt x="439" y="732"/>
                    <a:pt x="425" y="717"/>
                  </a:cubicBezTo>
                  <a:cubicBezTo>
                    <a:pt x="410" y="703"/>
                    <a:pt x="395" y="659"/>
                    <a:pt x="395" y="630"/>
                  </a:cubicBezTo>
                  <a:cubicBezTo>
                    <a:pt x="395" y="571"/>
                    <a:pt x="410" y="542"/>
                    <a:pt x="425" y="512"/>
                  </a:cubicBezTo>
                  <a:cubicBezTo>
                    <a:pt x="439" y="498"/>
                    <a:pt x="483" y="483"/>
                    <a:pt x="542" y="483"/>
                  </a:cubicBezTo>
                  <a:close/>
                  <a:moveTo>
                    <a:pt x="630" y="1157"/>
                  </a:moveTo>
                  <a:cubicBezTo>
                    <a:pt x="688" y="1171"/>
                    <a:pt x="717" y="1215"/>
                    <a:pt x="761" y="1230"/>
                  </a:cubicBezTo>
                  <a:cubicBezTo>
                    <a:pt x="776" y="1244"/>
                    <a:pt x="791" y="1288"/>
                    <a:pt x="791" y="1318"/>
                  </a:cubicBezTo>
                  <a:cubicBezTo>
                    <a:pt x="791" y="1376"/>
                    <a:pt x="791" y="1391"/>
                    <a:pt x="761" y="1435"/>
                  </a:cubicBezTo>
                  <a:cubicBezTo>
                    <a:pt x="732" y="1464"/>
                    <a:pt x="703" y="1493"/>
                    <a:pt x="630" y="1493"/>
                  </a:cubicBezTo>
                  <a:lnTo>
                    <a:pt x="630" y="1157"/>
                  </a:lnTo>
                  <a:close/>
                  <a:moveTo>
                    <a:pt x="556" y="0"/>
                  </a:moveTo>
                  <a:lnTo>
                    <a:pt x="556" y="190"/>
                  </a:lnTo>
                  <a:cubicBezTo>
                    <a:pt x="469" y="190"/>
                    <a:pt x="366" y="205"/>
                    <a:pt x="278" y="249"/>
                  </a:cubicBezTo>
                  <a:cubicBezTo>
                    <a:pt x="190" y="278"/>
                    <a:pt x="132" y="322"/>
                    <a:pt x="73" y="395"/>
                  </a:cubicBezTo>
                  <a:cubicBezTo>
                    <a:pt x="29" y="468"/>
                    <a:pt x="0" y="542"/>
                    <a:pt x="0" y="630"/>
                  </a:cubicBezTo>
                  <a:cubicBezTo>
                    <a:pt x="0" y="717"/>
                    <a:pt x="44" y="805"/>
                    <a:pt x="73" y="864"/>
                  </a:cubicBezTo>
                  <a:cubicBezTo>
                    <a:pt x="117" y="922"/>
                    <a:pt x="176" y="952"/>
                    <a:pt x="249" y="996"/>
                  </a:cubicBezTo>
                  <a:cubicBezTo>
                    <a:pt x="322" y="1025"/>
                    <a:pt x="395" y="1054"/>
                    <a:pt x="498" y="1083"/>
                  </a:cubicBezTo>
                  <a:cubicBezTo>
                    <a:pt x="512" y="1083"/>
                    <a:pt x="542" y="1098"/>
                    <a:pt x="556" y="1098"/>
                  </a:cubicBezTo>
                  <a:lnTo>
                    <a:pt x="556" y="1449"/>
                  </a:lnTo>
                  <a:cubicBezTo>
                    <a:pt x="498" y="1435"/>
                    <a:pt x="469" y="1420"/>
                    <a:pt x="439" y="1376"/>
                  </a:cubicBezTo>
                  <a:cubicBezTo>
                    <a:pt x="410" y="1361"/>
                    <a:pt x="395" y="1318"/>
                    <a:pt x="395" y="1274"/>
                  </a:cubicBezTo>
                  <a:lnTo>
                    <a:pt x="0" y="1274"/>
                  </a:lnTo>
                  <a:cubicBezTo>
                    <a:pt x="29" y="1420"/>
                    <a:pt x="73" y="1523"/>
                    <a:pt x="176" y="1596"/>
                  </a:cubicBezTo>
                  <a:cubicBezTo>
                    <a:pt x="278" y="1684"/>
                    <a:pt x="395" y="1727"/>
                    <a:pt x="556" y="1742"/>
                  </a:cubicBezTo>
                  <a:lnTo>
                    <a:pt x="556" y="1932"/>
                  </a:lnTo>
                  <a:lnTo>
                    <a:pt x="644" y="1932"/>
                  </a:lnTo>
                  <a:lnTo>
                    <a:pt x="644" y="1757"/>
                  </a:lnTo>
                  <a:cubicBezTo>
                    <a:pt x="776" y="1757"/>
                    <a:pt x="864" y="1742"/>
                    <a:pt x="952" y="1713"/>
                  </a:cubicBezTo>
                  <a:cubicBezTo>
                    <a:pt x="1025" y="1669"/>
                    <a:pt x="1098" y="1610"/>
                    <a:pt x="1142" y="1537"/>
                  </a:cubicBezTo>
                  <a:cubicBezTo>
                    <a:pt x="1171" y="1464"/>
                    <a:pt x="1201" y="1391"/>
                    <a:pt x="1230" y="1274"/>
                  </a:cubicBezTo>
                  <a:cubicBezTo>
                    <a:pt x="1230" y="1171"/>
                    <a:pt x="1215" y="1083"/>
                    <a:pt x="1157" y="1025"/>
                  </a:cubicBezTo>
                  <a:cubicBezTo>
                    <a:pt x="1127" y="981"/>
                    <a:pt x="1069" y="937"/>
                    <a:pt x="996" y="908"/>
                  </a:cubicBezTo>
                  <a:cubicBezTo>
                    <a:pt x="922" y="878"/>
                    <a:pt x="849" y="849"/>
                    <a:pt x="732" y="805"/>
                  </a:cubicBezTo>
                  <a:lnTo>
                    <a:pt x="659" y="791"/>
                  </a:lnTo>
                  <a:lnTo>
                    <a:pt x="659" y="468"/>
                  </a:lnTo>
                  <a:cubicBezTo>
                    <a:pt x="703" y="483"/>
                    <a:pt x="732" y="498"/>
                    <a:pt x="761" y="512"/>
                  </a:cubicBezTo>
                  <a:cubicBezTo>
                    <a:pt x="776" y="556"/>
                    <a:pt x="791" y="586"/>
                    <a:pt x="791" y="630"/>
                  </a:cubicBezTo>
                  <a:lnTo>
                    <a:pt x="1201" y="630"/>
                  </a:lnTo>
                  <a:cubicBezTo>
                    <a:pt x="1171" y="498"/>
                    <a:pt x="1127" y="395"/>
                    <a:pt x="1025" y="322"/>
                  </a:cubicBezTo>
                  <a:cubicBezTo>
                    <a:pt x="922" y="249"/>
                    <a:pt x="805" y="205"/>
                    <a:pt x="644" y="190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2191173" y="2094639"/>
            <a:ext cx="1641289" cy="2526383"/>
            <a:chOff x="2359082" y="1722954"/>
            <a:chExt cx="1832819" cy="2793435"/>
          </a:xfrm>
        </p:grpSpPr>
        <p:sp>
          <p:nvSpPr>
            <p:cNvPr id="431" name="Google Shape;431;p28"/>
            <p:cNvSpPr/>
            <p:nvPr/>
          </p:nvSpPr>
          <p:spPr>
            <a:xfrm>
              <a:off x="2769816" y="4414126"/>
              <a:ext cx="330206" cy="102262"/>
            </a:xfrm>
            <a:custGeom>
              <a:rect b="b" l="l" r="r" t="t"/>
              <a:pathLst>
                <a:path extrusionOk="0" h="1655" w="5344">
                  <a:moveTo>
                    <a:pt x="293" y="1"/>
                  </a:moveTo>
                  <a:lnTo>
                    <a:pt x="0" y="1655"/>
                  </a:lnTo>
                  <a:lnTo>
                    <a:pt x="4641" y="1655"/>
                  </a:lnTo>
                  <a:cubicBezTo>
                    <a:pt x="5344" y="1655"/>
                    <a:pt x="4099" y="1025"/>
                    <a:pt x="4099" y="1025"/>
                  </a:cubicBezTo>
                  <a:lnTo>
                    <a:pt x="4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119871" y="4414126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3" y="1"/>
                  </a:moveTo>
                  <a:lnTo>
                    <a:pt x="1" y="1655"/>
                  </a:lnTo>
                  <a:lnTo>
                    <a:pt x="4656" y="1655"/>
                  </a:lnTo>
                  <a:cubicBezTo>
                    <a:pt x="5344" y="1655"/>
                    <a:pt x="4100" y="1025"/>
                    <a:pt x="4100" y="1025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2739971" y="2734306"/>
              <a:ext cx="818656" cy="1731418"/>
            </a:xfrm>
            <a:custGeom>
              <a:rect b="b" l="l" r="r" t="t"/>
              <a:pathLst>
                <a:path extrusionOk="0" h="28021" w="13249">
                  <a:moveTo>
                    <a:pt x="13249" y="0"/>
                  </a:moveTo>
                  <a:lnTo>
                    <a:pt x="4875" y="937"/>
                  </a:lnTo>
                  <a:lnTo>
                    <a:pt x="0" y="28020"/>
                  </a:lnTo>
                  <a:lnTo>
                    <a:pt x="4992" y="28020"/>
                  </a:lnTo>
                  <a:lnTo>
                    <a:pt x="9164" y="3894"/>
                  </a:lnTo>
                  <a:lnTo>
                    <a:pt x="5768" y="28020"/>
                  </a:lnTo>
                  <a:lnTo>
                    <a:pt x="10438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2887407" y="2822051"/>
              <a:ext cx="290413" cy="1622853"/>
            </a:xfrm>
            <a:custGeom>
              <a:rect b="b" l="l" r="r" t="t"/>
              <a:pathLst>
                <a:path extrusionOk="0" h="26264" w="4700">
                  <a:moveTo>
                    <a:pt x="4685" y="0"/>
                  </a:moveTo>
                  <a:cubicBezTo>
                    <a:pt x="4641" y="0"/>
                    <a:pt x="3587" y="5885"/>
                    <a:pt x="2299" y="13132"/>
                  </a:cubicBezTo>
                  <a:cubicBezTo>
                    <a:pt x="1025" y="20378"/>
                    <a:pt x="0" y="26263"/>
                    <a:pt x="15" y="26263"/>
                  </a:cubicBezTo>
                  <a:cubicBezTo>
                    <a:pt x="15" y="26263"/>
                    <a:pt x="15" y="26263"/>
                    <a:pt x="15" y="26263"/>
                  </a:cubicBezTo>
                  <a:cubicBezTo>
                    <a:pt x="32" y="26263"/>
                    <a:pt x="1100" y="20398"/>
                    <a:pt x="2387" y="13146"/>
                  </a:cubicBezTo>
                  <a:cubicBezTo>
                    <a:pt x="3675" y="5900"/>
                    <a:pt x="4700" y="0"/>
                    <a:pt x="468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276391" y="2853689"/>
              <a:ext cx="113137" cy="1612904"/>
            </a:xfrm>
            <a:custGeom>
              <a:rect b="b" l="l" r="r" t="t"/>
              <a:pathLst>
                <a:path extrusionOk="0" h="26103" w="1831">
                  <a:moveTo>
                    <a:pt x="1830" y="0"/>
                  </a:moveTo>
                  <a:cubicBezTo>
                    <a:pt x="1830" y="0"/>
                    <a:pt x="1801" y="44"/>
                    <a:pt x="1801" y="74"/>
                  </a:cubicBezTo>
                  <a:cubicBezTo>
                    <a:pt x="1801" y="132"/>
                    <a:pt x="1801" y="191"/>
                    <a:pt x="1786" y="279"/>
                  </a:cubicBezTo>
                  <a:cubicBezTo>
                    <a:pt x="1772" y="440"/>
                    <a:pt x="1757" y="703"/>
                    <a:pt x="1713" y="1025"/>
                  </a:cubicBezTo>
                  <a:cubicBezTo>
                    <a:pt x="1640" y="1684"/>
                    <a:pt x="1552" y="2636"/>
                    <a:pt x="1435" y="3821"/>
                  </a:cubicBezTo>
                  <a:cubicBezTo>
                    <a:pt x="1215" y="6193"/>
                    <a:pt x="952" y="9472"/>
                    <a:pt x="688" y="13074"/>
                  </a:cubicBezTo>
                  <a:cubicBezTo>
                    <a:pt x="439" y="16675"/>
                    <a:pt x="249" y="19954"/>
                    <a:pt x="147" y="22311"/>
                  </a:cubicBezTo>
                  <a:cubicBezTo>
                    <a:pt x="73" y="23482"/>
                    <a:pt x="30" y="24448"/>
                    <a:pt x="15" y="25107"/>
                  </a:cubicBezTo>
                  <a:cubicBezTo>
                    <a:pt x="15" y="25444"/>
                    <a:pt x="0" y="25693"/>
                    <a:pt x="0" y="25883"/>
                  </a:cubicBezTo>
                  <a:lnTo>
                    <a:pt x="0" y="26088"/>
                  </a:lnTo>
                  <a:lnTo>
                    <a:pt x="0" y="26103"/>
                  </a:lnTo>
                  <a:cubicBezTo>
                    <a:pt x="0" y="26044"/>
                    <a:pt x="15" y="25986"/>
                    <a:pt x="15" y="25898"/>
                  </a:cubicBezTo>
                  <a:cubicBezTo>
                    <a:pt x="15" y="25707"/>
                    <a:pt x="30" y="25459"/>
                    <a:pt x="44" y="25122"/>
                  </a:cubicBezTo>
                  <a:cubicBezTo>
                    <a:pt x="88" y="24463"/>
                    <a:pt x="147" y="23497"/>
                    <a:pt x="191" y="22326"/>
                  </a:cubicBezTo>
                  <a:cubicBezTo>
                    <a:pt x="322" y="19969"/>
                    <a:pt x="513" y="16689"/>
                    <a:pt x="762" y="13088"/>
                  </a:cubicBezTo>
                  <a:cubicBezTo>
                    <a:pt x="1025" y="9487"/>
                    <a:pt x="1289" y="6208"/>
                    <a:pt x="1494" y="3851"/>
                  </a:cubicBezTo>
                  <a:cubicBezTo>
                    <a:pt x="1581" y="2679"/>
                    <a:pt x="1684" y="1699"/>
                    <a:pt x="1728" y="1040"/>
                  </a:cubicBezTo>
                  <a:cubicBezTo>
                    <a:pt x="1772" y="718"/>
                    <a:pt x="1786" y="454"/>
                    <a:pt x="1801" y="279"/>
                  </a:cubicBezTo>
                  <a:cubicBezTo>
                    <a:pt x="1830" y="191"/>
                    <a:pt x="1830" y="132"/>
                    <a:pt x="1830" y="74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013637" y="2410391"/>
              <a:ext cx="178264" cy="221579"/>
            </a:xfrm>
            <a:custGeom>
              <a:rect b="b" l="l" r="r" t="t"/>
              <a:pathLst>
                <a:path extrusionOk="0" h="3586" w="2885">
                  <a:moveTo>
                    <a:pt x="1021" y="1"/>
                  </a:moveTo>
                  <a:cubicBezTo>
                    <a:pt x="861" y="1"/>
                    <a:pt x="0" y="1421"/>
                    <a:pt x="0" y="1421"/>
                  </a:cubicBezTo>
                  <a:cubicBezTo>
                    <a:pt x="0" y="1421"/>
                    <a:pt x="619" y="3586"/>
                    <a:pt x="1018" y="3586"/>
                  </a:cubicBezTo>
                  <a:cubicBezTo>
                    <a:pt x="1036" y="3586"/>
                    <a:pt x="1053" y="3582"/>
                    <a:pt x="1069" y="3573"/>
                  </a:cubicBezTo>
                  <a:cubicBezTo>
                    <a:pt x="1069" y="3573"/>
                    <a:pt x="2606" y="2563"/>
                    <a:pt x="2679" y="2373"/>
                  </a:cubicBezTo>
                  <a:cubicBezTo>
                    <a:pt x="2702" y="2310"/>
                    <a:pt x="2641" y="2289"/>
                    <a:pt x="2546" y="2289"/>
                  </a:cubicBezTo>
                  <a:cubicBezTo>
                    <a:pt x="2330" y="2289"/>
                    <a:pt x="1933" y="2402"/>
                    <a:pt x="1933" y="2402"/>
                  </a:cubicBezTo>
                  <a:cubicBezTo>
                    <a:pt x="1933" y="2402"/>
                    <a:pt x="2738" y="2080"/>
                    <a:pt x="2811" y="1875"/>
                  </a:cubicBezTo>
                  <a:cubicBezTo>
                    <a:pt x="2832" y="1818"/>
                    <a:pt x="2754" y="1797"/>
                    <a:pt x="2630" y="1797"/>
                  </a:cubicBezTo>
                  <a:cubicBezTo>
                    <a:pt x="2313" y="1797"/>
                    <a:pt x="1699" y="1933"/>
                    <a:pt x="1699" y="1933"/>
                  </a:cubicBezTo>
                  <a:cubicBezTo>
                    <a:pt x="1699" y="1933"/>
                    <a:pt x="2884" y="1611"/>
                    <a:pt x="2811" y="1363"/>
                  </a:cubicBezTo>
                  <a:cubicBezTo>
                    <a:pt x="2788" y="1278"/>
                    <a:pt x="2636" y="1249"/>
                    <a:pt x="2440" y="1249"/>
                  </a:cubicBezTo>
                  <a:cubicBezTo>
                    <a:pt x="2027" y="1249"/>
                    <a:pt x="1420" y="1377"/>
                    <a:pt x="1420" y="1377"/>
                  </a:cubicBezTo>
                  <a:cubicBezTo>
                    <a:pt x="1420" y="1377"/>
                    <a:pt x="2753" y="997"/>
                    <a:pt x="2738" y="704"/>
                  </a:cubicBezTo>
                  <a:cubicBezTo>
                    <a:pt x="2735" y="640"/>
                    <a:pt x="2649" y="615"/>
                    <a:pt x="2516" y="615"/>
                  </a:cubicBezTo>
                  <a:cubicBezTo>
                    <a:pt x="2037" y="615"/>
                    <a:pt x="952" y="938"/>
                    <a:pt x="952" y="938"/>
                  </a:cubicBezTo>
                  <a:cubicBezTo>
                    <a:pt x="1259" y="499"/>
                    <a:pt x="1142" y="45"/>
                    <a:pt x="1025" y="1"/>
                  </a:cubicBezTo>
                  <a:cubicBezTo>
                    <a:pt x="1024" y="1"/>
                    <a:pt x="1022" y="1"/>
                    <a:pt x="1021" y="1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404857" y="2131832"/>
              <a:ext cx="695632" cy="695446"/>
            </a:xfrm>
            <a:custGeom>
              <a:rect b="b" l="l" r="r" t="t"/>
              <a:pathLst>
                <a:path extrusionOk="0" h="11255" w="11258">
                  <a:moveTo>
                    <a:pt x="1903" y="0"/>
                  </a:moveTo>
                  <a:lnTo>
                    <a:pt x="264" y="1244"/>
                  </a:lnTo>
                  <a:cubicBezTo>
                    <a:pt x="264" y="1244"/>
                    <a:pt x="0" y="5051"/>
                    <a:pt x="1362" y="8828"/>
                  </a:cubicBezTo>
                  <a:cubicBezTo>
                    <a:pt x="2035" y="10724"/>
                    <a:pt x="3206" y="11254"/>
                    <a:pt x="4319" y="11254"/>
                  </a:cubicBezTo>
                  <a:cubicBezTo>
                    <a:pt x="5431" y="11254"/>
                    <a:pt x="6485" y="10724"/>
                    <a:pt x="6925" y="10497"/>
                  </a:cubicBezTo>
                  <a:cubicBezTo>
                    <a:pt x="7803" y="10043"/>
                    <a:pt x="11258" y="8140"/>
                    <a:pt x="11258" y="8140"/>
                  </a:cubicBezTo>
                  <a:lnTo>
                    <a:pt x="9779" y="5783"/>
                  </a:lnTo>
                  <a:cubicBezTo>
                    <a:pt x="9779" y="5783"/>
                    <a:pt x="7642" y="6925"/>
                    <a:pt x="5197" y="7847"/>
                  </a:cubicBezTo>
                  <a:cubicBezTo>
                    <a:pt x="5169" y="7857"/>
                    <a:pt x="5140" y="7863"/>
                    <a:pt x="5111" y="7863"/>
                  </a:cubicBezTo>
                  <a:cubicBezTo>
                    <a:pt x="3963" y="7863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3009509" y="2072265"/>
              <a:ext cx="575388" cy="770089"/>
            </a:xfrm>
            <a:custGeom>
              <a:rect b="b" l="l" r="r" t="t"/>
              <a:pathLst>
                <a:path extrusionOk="0" h="12463" w="9312">
                  <a:moveTo>
                    <a:pt x="4580" y="1"/>
                  </a:moveTo>
                  <a:cubicBezTo>
                    <a:pt x="3653" y="1"/>
                    <a:pt x="2762" y="110"/>
                    <a:pt x="2197" y="335"/>
                  </a:cubicBezTo>
                  <a:cubicBezTo>
                    <a:pt x="2197" y="335"/>
                    <a:pt x="191" y="1169"/>
                    <a:pt x="1" y="3014"/>
                  </a:cubicBezTo>
                  <a:lnTo>
                    <a:pt x="1" y="7581"/>
                  </a:lnTo>
                  <a:lnTo>
                    <a:pt x="15" y="10802"/>
                  </a:lnTo>
                  <a:cubicBezTo>
                    <a:pt x="15" y="11329"/>
                    <a:pt x="454" y="11768"/>
                    <a:pt x="981" y="11797"/>
                  </a:cubicBezTo>
                  <a:cubicBezTo>
                    <a:pt x="2430" y="11826"/>
                    <a:pt x="4981" y="12462"/>
                    <a:pt x="6961" y="12462"/>
                  </a:cubicBezTo>
                  <a:cubicBezTo>
                    <a:pt x="7963" y="12462"/>
                    <a:pt x="8819" y="12299"/>
                    <a:pt x="9311" y="11812"/>
                  </a:cubicBezTo>
                  <a:lnTo>
                    <a:pt x="8418" y="6249"/>
                  </a:lnTo>
                  <a:lnTo>
                    <a:pt x="7701" y="525"/>
                  </a:lnTo>
                  <a:cubicBezTo>
                    <a:pt x="7011" y="180"/>
                    <a:pt x="5766" y="1"/>
                    <a:pt x="4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3209408" y="1731975"/>
              <a:ext cx="311236" cy="393355"/>
            </a:xfrm>
            <a:custGeom>
              <a:rect b="b" l="l" r="r" t="t"/>
              <a:pathLst>
                <a:path extrusionOk="0" h="6366" w="5037">
                  <a:moveTo>
                    <a:pt x="2662" y="0"/>
                  </a:moveTo>
                  <a:cubicBezTo>
                    <a:pt x="1390" y="0"/>
                    <a:pt x="1333" y="586"/>
                    <a:pt x="1333" y="586"/>
                  </a:cubicBezTo>
                  <a:lnTo>
                    <a:pt x="1333" y="1596"/>
                  </a:lnTo>
                  <a:cubicBezTo>
                    <a:pt x="1333" y="1596"/>
                    <a:pt x="997" y="1358"/>
                    <a:pt x="679" y="1358"/>
                  </a:cubicBezTo>
                  <a:cubicBezTo>
                    <a:pt x="446" y="1358"/>
                    <a:pt x="222" y="1486"/>
                    <a:pt x="147" y="1933"/>
                  </a:cubicBezTo>
                  <a:cubicBezTo>
                    <a:pt x="1" y="2738"/>
                    <a:pt x="777" y="2899"/>
                    <a:pt x="777" y="2899"/>
                  </a:cubicBezTo>
                  <a:lnTo>
                    <a:pt x="601" y="5256"/>
                  </a:lnTo>
                  <a:cubicBezTo>
                    <a:pt x="587" y="5563"/>
                    <a:pt x="674" y="5886"/>
                    <a:pt x="894" y="6105"/>
                  </a:cubicBezTo>
                  <a:cubicBezTo>
                    <a:pt x="1097" y="6296"/>
                    <a:pt x="1327" y="6366"/>
                    <a:pt x="1555" y="6366"/>
                  </a:cubicBezTo>
                  <a:cubicBezTo>
                    <a:pt x="1905" y="6366"/>
                    <a:pt x="2251" y="6203"/>
                    <a:pt x="2490" y="6061"/>
                  </a:cubicBezTo>
                  <a:cubicBezTo>
                    <a:pt x="2665" y="5929"/>
                    <a:pt x="2782" y="5754"/>
                    <a:pt x="2782" y="5534"/>
                  </a:cubicBezTo>
                  <a:lnTo>
                    <a:pt x="2782" y="4905"/>
                  </a:lnTo>
                  <a:lnTo>
                    <a:pt x="3632" y="4905"/>
                  </a:lnTo>
                  <a:cubicBezTo>
                    <a:pt x="5037" y="4831"/>
                    <a:pt x="4788" y="396"/>
                    <a:pt x="4788" y="396"/>
                  </a:cubicBezTo>
                  <a:cubicBezTo>
                    <a:pt x="4788" y="57"/>
                    <a:pt x="4135" y="44"/>
                    <a:pt x="4039" y="44"/>
                  </a:cubicBezTo>
                  <a:cubicBezTo>
                    <a:pt x="4031" y="44"/>
                    <a:pt x="4027" y="44"/>
                    <a:pt x="4027" y="44"/>
                  </a:cubicBezTo>
                  <a:lnTo>
                    <a:pt x="2709" y="0"/>
                  </a:lnTo>
                  <a:cubicBezTo>
                    <a:pt x="2693" y="0"/>
                    <a:pt x="2678" y="0"/>
                    <a:pt x="2662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440141" y="1860441"/>
              <a:ext cx="15386" cy="80574"/>
            </a:xfrm>
            <a:custGeom>
              <a:rect b="b" l="l" r="r" t="t"/>
              <a:pathLst>
                <a:path extrusionOk="0" h="1304" w="249">
                  <a:moveTo>
                    <a:pt x="205" y="0"/>
                  </a:moveTo>
                  <a:cubicBezTo>
                    <a:pt x="176" y="0"/>
                    <a:pt x="161" y="322"/>
                    <a:pt x="161" y="718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17" y="1230"/>
                    <a:pt x="88" y="1274"/>
                    <a:pt x="44" y="1274"/>
                  </a:cubicBezTo>
                  <a:cubicBezTo>
                    <a:pt x="15" y="1289"/>
                    <a:pt x="0" y="1289"/>
                    <a:pt x="0" y="1289"/>
                  </a:cubicBezTo>
                  <a:cubicBezTo>
                    <a:pt x="0" y="1289"/>
                    <a:pt x="15" y="1303"/>
                    <a:pt x="44" y="1303"/>
                  </a:cubicBezTo>
                  <a:cubicBezTo>
                    <a:pt x="88" y="1303"/>
                    <a:pt x="146" y="1274"/>
                    <a:pt x="205" y="1215"/>
                  </a:cubicBezTo>
                  <a:cubicBezTo>
                    <a:pt x="234" y="1171"/>
                    <a:pt x="249" y="1069"/>
                    <a:pt x="249" y="981"/>
                  </a:cubicBezTo>
                  <a:lnTo>
                    <a:pt x="249" y="703"/>
                  </a:lnTo>
                  <a:cubicBezTo>
                    <a:pt x="249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3391263" y="1862233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0" y="74"/>
                    <a:pt x="0" y="162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62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480800" y="1861306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30" y="1"/>
                  </a:moveTo>
                  <a:cubicBezTo>
                    <a:pt x="15" y="1"/>
                    <a:pt x="1" y="74"/>
                    <a:pt x="1" y="162"/>
                  </a:cubicBezTo>
                  <a:cubicBezTo>
                    <a:pt x="1" y="250"/>
                    <a:pt x="30" y="323"/>
                    <a:pt x="59" y="323"/>
                  </a:cubicBezTo>
                  <a:cubicBezTo>
                    <a:pt x="74" y="323"/>
                    <a:pt x="89" y="250"/>
                    <a:pt x="89" y="162"/>
                  </a:cubicBezTo>
                  <a:cubicBezTo>
                    <a:pt x="89" y="74"/>
                    <a:pt x="59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3333364" y="2005158"/>
              <a:ext cx="48938" cy="85085"/>
            </a:xfrm>
            <a:custGeom>
              <a:rect b="b" l="l" r="r" t="t"/>
              <a:pathLst>
                <a:path extrusionOk="0" h="1377" w="792">
                  <a:moveTo>
                    <a:pt x="30" y="1"/>
                  </a:moveTo>
                  <a:lnTo>
                    <a:pt x="30" y="1"/>
                  </a:lnTo>
                  <a:cubicBezTo>
                    <a:pt x="1" y="235"/>
                    <a:pt x="1" y="484"/>
                    <a:pt x="74" y="718"/>
                  </a:cubicBezTo>
                  <a:cubicBezTo>
                    <a:pt x="147" y="967"/>
                    <a:pt x="293" y="1186"/>
                    <a:pt x="513" y="1289"/>
                  </a:cubicBezTo>
                  <a:cubicBezTo>
                    <a:pt x="586" y="1333"/>
                    <a:pt x="718" y="1377"/>
                    <a:pt x="718" y="1377"/>
                  </a:cubicBezTo>
                  <a:cubicBezTo>
                    <a:pt x="718" y="1362"/>
                    <a:pt x="762" y="1216"/>
                    <a:pt x="762" y="1201"/>
                  </a:cubicBezTo>
                  <a:cubicBezTo>
                    <a:pt x="791" y="952"/>
                    <a:pt x="791" y="762"/>
                    <a:pt x="762" y="469"/>
                  </a:cubicBezTo>
                  <a:cubicBezTo>
                    <a:pt x="469" y="396"/>
                    <a:pt x="206" y="220"/>
                    <a:pt x="30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3243826" y="1839617"/>
              <a:ext cx="40781" cy="54313"/>
            </a:xfrm>
            <a:custGeom>
              <a:rect b="b" l="l" r="r" t="t"/>
              <a:pathLst>
                <a:path extrusionOk="0" h="879" w="660">
                  <a:moveTo>
                    <a:pt x="88" y="1"/>
                  </a:moveTo>
                  <a:cubicBezTo>
                    <a:pt x="88" y="15"/>
                    <a:pt x="132" y="44"/>
                    <a:pt x="234" y="88"/>
                  </a:cubicBezTo>
                  <a:cubicBezTo>
                    <a:pt x="292" y="127"/>
                    <a:pt x="355" y="177"/>
                    <a:pt x="413" y="257"/>
                  </a:cubicBezTo>
                  <a:lnTo>
                    <a:pt x="413" y="257"/>
                  </a:lnTo>
                  <a:cubicBezTo>
                    <a:pt x="395" y="249"/>
                    <a:pt x="375" y="241"/>
                    <a:pt x="352" y="235"/>
                  </a:cubicBezTo>
                  <a:cubicBezTo>
                    <a:pt x="333" y="231"/>
                    <a:pt x="315" y="229"/>
                    <a:pt x="297" y="229"/>
                  </a:cubicBezTo>
                  <a:cubicBezTo>
                    <a:pt x="243" y="229"/>
                    <a:pt x="191" y="246"/>
                    <a:pt x="147" y="279"/>
                  </a:cubicBezTo>
                  <a:cubicBezTo>
                    <a:pt x="103" y="308"/>
                    <a:pt x="59" y="367"/>
                    <a:pt x="44" y="425"/>
                  </a:cubicBezTo>
                  <a:cubicBezTo>
                    <a:pt x="0" y="528"/>
                    <a:pt x="44" y="645"/>
                    <a:pt x="103" y="718"/>
                  </a:cubicBezTo>
                  <a:cubicBezTo>
                    <a:pt x="191" y="864"/>
                    <a:pt x="293" y="879"/>
                    <a:pt x="293" y="879"/>
                  </a:cubicBezTo>
                  <a:cubicBezTo>
                    <a:pt x="322" y="879"/>
                    <a:pt x="234" y="820"/>
                    <a:pt x="147" y="689"/>
                  </a:cubicBezTo>
                  <a:cubicBezTo>
                    <a:pt x="117" y="615"/>
                    <a:pt x="103" y="542"/>
                    <a:pt x="132" y="454"/>
                  </a:cubicBezTo>
                  <a:cubicBezTo>
                    <a:pt x="145" y="376"/>
                    <a:pt x="229" y="320"/>
                    <a:pt x="309" y="320"/>
                  </a:cubicBezTo>
                  <a:cubicBezTo>
                    <a:pt x="319" y="320"/>
                    <a:pt x="328" y="321"/>
                    <a:pt x="337" y="323"/>
                  </a:cubicBezTo>
                  <a:cubicBezTo>
                    <a:pt x="410" y="352"/>
                    <a:pt x="469" y="381"/>
                    <a:pt x="513" y="425"/>
                  </a:cubicBezTo>
                  <a:lnTo>
                    <a:pt x="659" y="513"/>
                  </a:lnTo>
                  <a:lnTo>
                    <a:pt x="600" y="367"/>
                  </a:lnTo>
                  <a:cubicBezTo>
                    <a:pt x="498" y="176"/>
                    <a:pt x="381" y="88"/>
                    <a:pt x="264" y="44"/>
                  </a:cubicBezTo>
                  <a:cubicBezTo>
                    <a:pt x="147" y="1"/>
                    <a:pt x="8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3394909" y="1949916"/>
              <a:ext cx="42573" cy="24160"/>
            </a:xfrm>
            <a:custGeom>
              <a:rect b="b" l="l" r="r" t="t"/>
              <a:pathLst>
                <a:path extrusionOk="0" h="391" w="689">
                  <a:moveTo>
                    <a:pt x="2" y="1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60"/>
                    <a:pt x="29" y="133"/>
                  </a:cubicBezTo>
                  <a:cubicBezTo>
                    <a:pt x="73" y="206"/>
                    <a:pt x="161" y="280"/>
                    <a:pt x="264" y="338"/>
                  </a:cubicBezTo>
                  <a:cubicBezTo>
                    <a:pt x="342" y="377"/>
                    <a:pt x="426" y="390"/>
                    <a:pt x="496" y="390"/>
                  </a:cubicBezTo>
                  <a:cubicBezTo>
                    <a:pt x="530" y="390"/>
                    <a:pt x="561" y="387"/>
                    <a:pt x="586" y="382"/>
                  </a:cubicBezTo>
                  <a:cubicBezTo>
                    <a:pt x="659" y="353"/>
                    <a:pt x="688" y="338"/>
                    <a:pt x="688" y="324"/>
                  </a:cubicBezTo>
                  <a:cubicBezTo>
                    <a:pt x="673" y="280"/>
                    <a:pt x="498" y="338"/>
                    <a:pt x="307" y="250"/>
                  </a:cubicBezTo>
                  <a:cubicBezTo>
                    <a:pt x="110" y="180"/>
                    <a:pt x="2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3386752" y="1946703"/>
              <a:ext cx="13594" cy="13408"/>
            </a:xfrm>
            <a:custGeom>
              <a:rect b="b" l="l" r="r" t="t"/>
              <a:pathLst>
                <a:path extrusionOk="0" h="217" w="220">
                  <a:moveTo>
                    <a:pt x="184" y="1"/>
                  </a:moveTo>
                  <a:cubicBezTo>
                    <a:pt x="154" y="1"/>
                    <a:pt x="111" y="11"/>
                    <a:pt x="73" y="39"/>
                  </a:cubicBezTo>
                  <a:cubicBezTo>
                    <a:pt x="0" y="112"/>
                    <a:pt x="0" y="215"/>
                    <a:pt x="15" y="215"/>
                  </a:cubicBezTo>
                  <a:cubicBezTo>
                    <a:pt x="18" y="216"/>
                    <a:pt x="21" y="217"/>
                    <a:pt x="24" y="217"/>
                  </a:cubicBezTo>
                  <a:cubicBezTo>
                    <a:pt x="51" y="217"/>
                    <a:pt x="80" y="164"/>
                    <a:pt x="132" y="112"/>
                  </a:cubicBezTo>
                  <a:cubicBezTo>
                    <a:pt x="191" y="83"/>
                    <a:pt x="220" y="24"/>
                    <a:pt x="220" y="10"/>
                  </a:cubicBezTo>
                  <a:cubicBezTo>
                    <a:pt x="215" y="4"/>
                    <a:pt x="20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3285413" y="1722954"/>
              <a:ext cx="230724" cy="107144"/>
            </a:xfrm>
            <a:custGeom>
              <a:rect b="b" l="l" r="r" t="t"/>
              <a:pathLst>
                <a:path extrusionOk="0" h="1734" w="3734">
                  <a:moveTo>
                    <a:pt x="1025" y="0"/>
                  </a:moveTo>
                  <a:cubicBezTo>
                    <a:pt x="733" y="0"/>
                    <a:pt x="411" y="29"/>
                    <a:pt x="220" y="220"/>
                  </a:cubicBezTo>
                  <a:cubicBezTo>
                    <a:pt x="1" y="439"/>
                    <a:pt x="15" y="791"/>
                    <a:pt x="30" y="1098"/>
                  </a:cubicBezTo>
                  <a:cubicBezTo>
                    <a:pt x="30" y="1274"/>
                    <a:pt x="45" y="1464"/>
                    <a:pt x="191" y="1581"/>
                  </a:cubicBezTo>
                  <a:cubicBezTo>
                    <a:pt x="264" y="1654"/>
                    <a:pt x="381" y="1669"/>
                    <a:pt x="469" y="1684"/>
                  </a:cubicBezTo>
                  <a:cubicBezTo>
                    <a:pt x="608" y="1714"/>
                    <a:pt x="755" y="1733"/>
                    <a:pt x="900" y="1733"/>
                  </a:cubicBezTo>
                  <a:cubicBezTo>
                    <a:pt x="1029" y="1733"/>
                    <a:pt x="1157" y="1718"/>
                    <a:pt x="1274" y="1684"/>
                  </a:cubicBezTo>
                  <a:cubicBezTo>
                    <a:pt x="1524" y="1600"/>
                    <a:pt x="1748" y="1411"/>
                    <a:pt x="1795" y="1167"/>
                  </a:cubicBezTo>
                  <a:lnTo>
                    <a:pt x="1795" y="1167"/>
                  </a:lnTo>
                  <a:cubicBezTo>
                    <a:pt x="1772" y="1334"/>
                    <a:pt x="1776" y="1523"/>
                    <a:pt x="1831" y="1713"/>
                  </a:cubicBezTo>
                  <a:cubicBezTo>
                    <a:pt x="1960" y="1493"/>
                    <a:pt x="2090" y="1295"/>
                    <a:pt x="2219" y="1100"/>
                  </a:cubicBezTo>
                  <a:lnTo>
                    <a:pt x="2219" y="1100"/>
                  </a:lnTo>
                  <a:cubicBezTo>
                    <a:pt x="2150" y="1246"/>
                    <a:pt x="2188" y="1438"/>
                    <a:pt x="2299" y="1537"/>
                  </a:cubicBezTo>
                  <a:cubicBezTo>
                    <a:pt x="2418" y="1656"/>
                    <a:pt x="2596" y="1715"/>
                    <a:pt x="2758" y="1715"/>
                  </a:cubicBezTo>
                  <a:cubicBezTo>
                    <a:pt x="2776" y="1715"/>
                    <a:pt x="2794" y="1714"/>
                    <a:pt x="2811" y="1713"/>
                  </a:cubicBezTo>
                  <a:cubicBezTo>
                    <a:pt x="3002" y="1684"/>
                    <a:pt x="3514" y="1566"/>
                    <a:pt x="3675" y="1493"/>
                  </a:cubicBezTo>
                  <a:lnTo>
                    <a:pt x="3734" y="834"/>
                  </a:lnTo>
                  <a:cubicBezTo>
                    <a:pt x="3734" y="512"/>
                    <a:pt x="3514" y="249"/>
                    <a:pt x="3192" y="176"/>
                  </a:cubicBezTo>
                  <a:cubicBezTo>
                    <a:pt x="3090" y="132"/>
                    <a:pt x="2972" y="132"/>
                    <a:pt x="2885" y="117"/>
                  </a:cubicBezTo>
                  <a:cubicBezTo>
                    <a:pt x="2270" y="44"/>
                    <a:pt x="1640" y="0"/>
                    <a:pt x="1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3263723" y="2072574"/>
              <a:ext cx="18166" cy="17487"/>
            </a:xfrm>
            <a:custGeom>
              <a:rect b="b" l="l" r="r" t="t"/>
              <a:pathLst>
                <a:path extrusionOk="0" h="283" w="294">
                  <a:moveTo>
                    <a:pt x="25" y="1"/>
                  </a:moveTo>
                  <a:cubicBezTo>
                    <a:pt x="21" y="1"/>
                    <a:pt x="17" y="3"/>
                    <a:pt x="15" y="8"/>
                  </a:cubicBezTo>
                  <a:cubicBezTo>
                    <a:pt x="0" y="8"/>
                    <a:pt x="15" y="95"/>
                    <a:pt x="103" y="183"/>
                  </a:cubicBezTo>
                  <a:cubicBezTo>
                    <a:pt x="158" y="249"/>
                    <a:pt x="229" y="282"/>
                    <a:pt x="267" y="282"/>
                  </a:cubicBezTo>
                  <a:cubicBezTo>
                    <a:pt x="280" y="282"/>
                    <a:pt x="289" y="278"/>
                    <a:pt x="293" y="271"/>
                  </a:cubicBezTo>
                  <a:cubicBezTo>
                    <a:pt x="293" y="242"/>
                    <a:pt x="235" y="183"/>
                    <a:pt x="161" y="125"/>
                  </a:cubicBezTo>
                  <a:cubicBezTo>
                    <a:pt x="99" y="63"/>
                    <a:pt x="48" y="1"/>
                    <a:pt x="2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410679" y="2189732"/>
              <a:ext cx="763539" cy="532383"/>
            </a:xfrm>
            <a:custGeom>
              <a:rect b="b" l="l" r="r" t="t"/>
              <a:pathLst>
                <a:path extrusionOk="0" h="8616" w="12357">
                  <a:moveTo>
                    <a:pt x="9955" y="0"/>
                  </a:moveTo>
                  <a:cubicBezTo>
                    <a:pt x="9955" y="0"/>
                    <a:pt x="7035" y="5008"/>
                    <a:pt x="5938" y="5008"/>
                  </a:cubicBezTo>
                  <a:cubicBezTo>
                    <a:pt x="5863" y="5008"/>
                    <a:pt x="5796" y="4985"/>
                    <a:pt x="5739" y="4934"/>
                  </a:cubicBezTo>
                  <a:cubicBezTo>
                    <a:pt x="3792" y="3177"/>
                    <a:pt x="2240" y="1332"/>
                    <a:pt x="2240" y="1332"/>
                  </a:cubicBezTo>
                  <a:lnTo>
                    <a:pt x="0" y="2972"/>
                  </a:lnTo>
                  <a:cubicBezTo>
                    <a:pt x="0" y="2972"/>
                    <a:pt x="2533" y="5988"/>
                    <a:pt x="3177" y="6749"/>
                  </a:cubicBezTo>
                  <a:cubicBezTo>
                    <a:pt x="3593" y="7242"/>
                    <a:pt x="4832" y="8615"/>
                    <a:pt x="6384" y="8615"/>
                  </a:cubicBezTo>
                  <a:cubicBezTo>
                    <a:pt x="7183" y="8615"/>
                    <a:pt x="8064" y="8252"/>
                    <a:pt x="8960" y="7217"/>
                  </a:cubicBezTo>
                  <a:cubicBezTo>
                    <a:pt x="11595" y="4187"/>
                    <a:pt x="12356" y="1552"/>
                    <a:pt x="12356" y="1552"/>
                  </a:cubicBezTo>
                  <a:lnTo>
                    <a:pt x="9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359082" y="2150617"/>
              <a:ext cx="200014" cy="237953"/>
            </a:xfrm>
            <a:custGeom>
              <a:rect b="b" l="l" r="r" t="t"/>
              <a:pathLst>
                <a:path extrusionOk="0" h="3851" w="3237">
                  <a:moveTo>
                    <a:pt x="903" y="0"/>
                  </a:moveTo>
                  <a:cubicBezTo>
                    <a:pt x="872" y="0"/>
                    <a:pt x="849" y="11"/>
                    <a:pt x="835" y="33"/>
                  </a:cubicBezTo>
                  <a:cubicBezTo>
                    <a:pt x="660" y="311"/>
                    <a:pt x="1816" y="1394"/>
                    <a:pt x="1816" y="1394"/>
                  </a:cubicBezTo>
                  <a:cubicBezTo>
                    <a:pt x="1816" y="1394"/>
                    <a:pt x="851" y="629"/>
                    <a:pt x="514" y="629"/>
                  </a:cubicBezTo>
                  <a:cubicBezTo>
                    <a:pt x="476" y="629"/>
                    <a:pt x="445" y="640"/>
                    <a:pt x="425" y="662"/>
                  </a:cubicBezTo>
                  <a:cubicBezTo>
                    <a:pt x="220" y="882"/>
                    <a:pt x="1245" y="1819"/>
                    <a:pt x="1245" y="1819"/>
                  </a:cubicBezTo>
                  <a:cubicBezTo>
                    <a:pt x="1245" y="1819"/>
                    <a:pt x="402" y="1135"/>
                    <a:pt x="193" y="1135"/>
                  </a:cubicBezTo>
                  <a:cubicBezTo>
                    <a:pt x="165" y="1135"/>
                    <a:pt x="149" y="1147"/>
                    <a:pt x="147" y="1175"/>
                  </a:cubicBezTo>
                  <a:cubicBezTo>
                    <a:pt x="133" y="1409"/>
                    <a:pt x="747" y="2156"/>
                    <a:pt x="747" y="2156"/>
                  </a:cubicBezTo>
                  <a:cubicBezTo>
                    <a:pt x="747" y="2156"/>
                    <a:pt x="240" y="1689"/>
                    <a:pt x="70" y="1689"/>
                  </a:cubicBezTo>
                  <a:cubicBezTo>
                    <a:pt x="38" y="1689"/>
                    <a:pt x="18" y="1706"/>
                    <a:pt x="15" y="1746"/>
                  </a:cubicBezTo>
                  <a:cubicBezTo>
                    <a:pt x="1" y="1980"/>
                    <a:pt x="1011" y="3795"/>
                    <a:pt x="1011" y="3795"/>
                  </a:cubicBezTo>
                  <a:cubicBezTo>
                    <a:pt x="1041" y="3833"/>
                    <a:pt x="1084" y="3850"/>
                    <a:pt x="1137" y="3850"/>
                  </a:cubicBezTo>
                  <a:cubicBezTo>
                    <a:pt x="1667" y="3850"/>
                    <a:pt x="3236" y="2185"/>
                    <a:pt x="3236" y="2185"/>
                  </a:cubicBezTo>
                  <a:cubicBezTo>
                    <a:pt x="3236" y="2185"/>
                    <a:pt x="3090" y="252"/>
                    <a:pt x="2943" y="223"/>
                  </a:cubicBezTo>
                  <a:cubicBezTo>
                    <a:pt x="2936" y="221"/>
                    <a:pt x="2929" y="220"/>
                    <a:pt x="2920" y="220"/>
                  </a:cubicBezTo>
                  <a:cubicBezTo>
                    <a:pt x="2764" y="220"/>
                    <a:pt x="2449" y="619"/>
                    <a:pt x="2519" y="1204"/>
                  </a:cubicBezTo>
                  <a:cubicBezTo>
                    <a:pt x="2519" y="1204"/>
                    <a:pt x="1242" y="0"/>
                    <a:pt x="903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869302" y="2077826"/>
              <a:ext cx="332925" cy="1055435"/>
            </a:xfrm>
            <a:custGeom>
              <a:rect b="b" l="l" r="r" t="t"/>
              <a:pathLst>
                <a:path extrusionOk="0" h="17081" w="5388">
                  <a:moveTo>
                    <a:pt x="5233" y="0"/>
                  </a:moveTo>
                  <a:cubicBezTo>
                    <a:pt x="4395" y="0"/>
                    <a:pt x="3397" y="831"/>
                    <a:pt x="3397" y="845"/>
                  </a:cubicBezTo>
                  <a:cubicBezTo>
                    <a:pt x="2972" y="1138"/>
                    <a:pt x="2738" y="1533"/>
                    <a:pt x="2562" y="1840"/>
                  </a:cubicBezTo>
                  <a:lnTo>
                    <a:pt x="1" y="17080"/>
                  </a:lnTo>
                  <a:lnTo>
                    <a:pt x="1" y="17080"/>
                  </a:lnTo>
                  <a:lnTo>
                    <a:pt x="3002" y="17065"/>
                  </a:lnTo>
                  <a:lnTo>
                    <a:pt x="5388" y="10"/>
                  </a:lnTo>
                  <a:cubicBezTo>
                    <a:pt x="5337" y="3"/>
                    <a:pt x="5285" y="0"/>
                    <a:pt x="5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3403004" y="2078382"/>
              <a:ext cx="251547" cy="1039493"/>
            </a:xfrm>
            <a:custGeom>
              <a:rect b="b" l="l" r="r" t="t"/>
              <a:pathLst>
                <a:path extrusionOk="0" h="16823" w="4071">
                  <a:moveTo>
                    <a:pt x="58" y="1"/>
                  </a:moveTo>
                  <a:cubicBezTo>
                    <a:pt x="39" y="1"/>
                    <a:pt x="20" y="1"/>
                    <a:pt x="1" y="1"/>
                  </a:cubicBezTo>
                  <a:lnTo>
                    <a:pt x="821" y="16822"/>
                  </a:lnTo>
                  <a:lnTo>
                    <a:pt x="4071" y="16500"/>
                  </a:lnTo>
                  <a:lnTo>
                    <a:pt x="1948" y="880"/>
                  </a:lnTo>
                  <a:cubicBezTo>
                    <a:pt x="1933" y="865"/>
                    <a:pt x="1210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3097255" y="2078444"/>
              <a:ext cx="104981" cy="364128"/>
            </a:xfrm>
            <a:custGeom>
              <a:rect b="b" l="l" r="r" t="t"/>
              <a:pathLst>
                <a:path extrusionOk="0" h="5893" w="1699">
                  <a:moveTo>
                    <a:pt x="1699" y="0"/>
                  </a:moveTo>
                  <a:cubicBezTo>
                    <a:pt x="1699" y="1"/>
                    <a:pt x="1" y="3163"/>
                    <a:pt x="235" y="4041"/>
                  </a:cubicBezTo>
                  <a:cubicBezTo>
                    <a:pt x="487" y="4880"/>
                    <a:pt x="778" y="5892"/>
                    <a:pt x="842" y="5892"/>
                  </a:cubicBezTo>
                  <a:cubicBezTo>
                    <a:pt x="845" y="5892"/>
                    <a:pt x="848" y="5890"/>
                    <a:pt x="850" y="5885"/>
                  </a:cubicBezTo>
                  <a:cubicBezTo>
                    <a:pt x="879" y="5812"/>
                    <a:pt x="1699" y="1"/>
                    <a:pt x="1699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3403004" y="2078444"/>
              <a:ext cx="122221" cy="347383"/>
            </a:xfrm>
            <a:custGeom>
              <a:rect b="b" l="l" r="r" t="t"/>
              <a:pathLst>
                <a:path extrusionOk="0" h="5622" w="1978">
                  <a:moveTo>
                    <a:pt x="1" y="0"/>
                  </a:moveTo>
                  <a:lnTo>
                    <a:pt x="264" y="5622"/>
                  </a:lnTo>
                  <a:cubicBezTo>
                    <a:pt x="1977" y="335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533262" y="2281060"/>
              <a:ext cx="82428" cy="551846"/>
            </a:xfrm>
            <a:custGeom>
              <a:rect b="b" l="l" r="r" t="t"/>
              <a:pathLst>
                <a:path extrusionOk="0" h="8931" w="1334">
                  <a:moveTo>
                    <a:pt x="1" y="1"/>
                  </a:moveTo>
                  <a:cubicBezTo>
                    <a:pt x="1" y="1"/>
                    <a:pt x="1" y="30"/>
                    <a:pt x="30" y="103"/>
                  </a:cubicBezTo>
                  <a:cubicBezTo>
                    <a:pt x="30" y="176"/>
                    <a:pt x="45" y="249"/>
                    <a:pt x="59" y="367"/>
                  </a:cubicBezTo>
                  <a:cubicBezTo>
                    <a:pt x="103" y="601"/>
                    <a:pt x="162" y="923"/>
                    <a:pt x="220" y="1318"/>
                  </a:cubicBezTo>
                  <a:cubicBezTo>
                    <a:pt x="367" y="2123"/>
                    <a:pt x="557" y="3236"/>
                    <a:pt x="733" y="4466"/>
                  </a:cubicBezTo>
                  <a:cubicBezTo>
                    <a:pt x="923" y="5710"/>
                    <a:pt x="1070" y="6823"/>
                    <a:pt x="1157" y="7628"/>
                  </a:cubicBezTo>
                  <a:cubicBezTo>
                    <a:pt x="1201" y="8008"/>
                    <a:pt x="1231" y="8330"/>
                    <a:pt x="1275" y="8579"/>
                  </a:cubicBezTo>
                  <a:cubicBezTo>
                    <a:pt x="1289" y="8667"/>
                    <a:pt x="1289" y="8755"/>
                    <a:pt x="1304" y="8828"/>
                  </a:cubicBezTo>
                  <a:cubicBezTo>
                    <a:pt x="1304" y="8887"/>
                    <a:pt x="1333" y="8931"/>
                    <a:pt x="1333" y="8931"/>
                  </a:cubicBezTo>
                  <a:lnTo>
                    <a:pt x="1333" y="8828"/>
                  </a:lnTo>
                  <a:cubicBezTo>
                    <a:pt x="1333" y="8755"/>
                    <a:pt x="1304" y="8682"/>
                    <a:pt x="1304" y="8579"/>
                  </a:cubicBezTo>
                  <a:cubicBezTo>
                    <a:pt x="1289" y="8330"/>
                    <a:pt x="1260" y="8008"/>
                    <a:pt x="1216" y="7613"/>
                  </a:cubicBezTo>
                  <a:cubicBezTo>
                    <a:pt x="1128" y="6808"/>
                    <a:pt x="996" y="5666"/>
                    <a:pt x="821" y="4436"/>
                  </a:cubicBezTo>
                  <a:cubicBezTo>
                    <a:pt x="630" y="3221"/>
                    <a:pt x="455" y="2094"/>
                    <a:pt x="279" y="1289"/>
                  </a:cubicBezTo>
                  <a:cubicBezTo>
                    <a:pt x="191" y="894"/>
                    <a:pt x="133" y="557"/>
                    <a:pt x="89" y="337"/>
                  </a:cubicBezTo>
                  <a:cubicBezTo>
                    <a:pt x="59" y="235"/>
                    <a:pt x="45" y="162"/>
                    <a:pt x="30" y="88"/>
                  </a:cubicBezTo>
                  <a:cubicBezTo>
                    <a:pt x="30" y="3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2928994" y="2290144"/>
              <a:ext cx="105908" cy="480417"/>
            </a:xfrm>
            <a:custGeom>
              <a:rect b="b" l="l" r="r" t="t"/>
              <a:pathLst>
                <a:path extrusionOk="0" h="7775" w="1714">
                  <a:moveTo>
                    <a:pt x="1714" y="0"/>
                  </a:moveTo>
                  <a:lnTo>
                    <a:pt x="1714" y="0"/>
                  </a:lnTo>
                  <a:cubicBezTo>
                    <a:pt x="1714" y="0"/>
                    <a:pt x="1699" y="103"/>
                    <a:pt x="1611" y="249"/>
                  </a:cubicBezTo>
                  <a:cubicBezTo>
                    <a:pt x="1567" y="468"/>
                    <a:pt x="1523" y="747"/>
                    <a:pt x="1450" y="1098"/>
                  </a:cubicBezTo>
                  <a:cubicBezTo>
                    <a:pt x="1318" y="1801"/>
                    <a:pt x="1099" y="2782"/>
                    <a:pt x="864" y="3850"/>
                  </a:cubicBezTo>
                  <a:cubicBezTo>
                    <a:pt x="616" y="4934"/>
                    <a:pt x="396" y="5900"/>
                    <a:pt x="235" y="6617"/>
                  </a:cubicBezTo>
                  <a:cubicBezTo>
                    <a:pt x="162" y="6968"/>
                    <a:pt x="103" y="7232"/>
                    <a:pt x="59" y="7452"/>
                  </a:cubicBezTo>
                  <a:cubicBezTo>
                    <a:pt x="15" y="7656"/>
                    <a:pt x="1" y="7774"/>
                    <a:pt x="1" y="7774"/>
                  </a:cubicBezTo>
                  <a:cubicBezTo>
                    <a:pt x="1" y="7775"/>
                    <a:pt x="1" y="7775"/>
                    <a:pt x="1" y="7775"/>
                  </a:cubicBezTo>
                  <a:cubicBezTo>
                    <a:pt x="5" y="7775"/>
                    <a:pt x="34" y="7673"/>
                    <a:pt x="89" y="7481"/>
                  </a:cubicBezTo>
                  <a:cubicBezTo>
                    <a:pt x="147" y="7276"/>
                    <a:pt x="220" y="6998"/>
                    <a:pt x="308" y="6661"/>
                  </a:cubicBezTo>
                  <a:cubicBezTo>
                    <a:pt x="498" y="5958"/>
                    <a:pt x="733" y="4992"/>
                    <a:pt x="967" y="3909"/>
                  </a:cubicBezTo>
                  <a:cubicBezTo>
                    <a:pt x="1201" y="2855"/>
                    <a:pt x="1406" y="1859"/>
                    <a:pt x="1538" y="1142"/>
                  </a:cubicBezTo>
                  <a:cubicBezTo>
                    <a:pt x="1611" y="805"/>
                    <a:pt x="1640" y="512"/>
                    <a:pt x="1684" y="307"/>
                  </a:cubicBezTo>
                  <a:cubicBezTo>
                    <a:pt x="1714" y="103"/>
                    <a:pt x="1714" y="0"/>
                    <a:pt x="1714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2925410" y="2835583"/>
              <a:ext cx="129388" cy="222877"/>
            </a:xfrm>
            <a:custGeom>
              <a:rect b="b" l="l" r="r" t="t"/>
              <a:pathLst>
                <a:path extrusionOk="0" h="3607" w="2094">
                  <a:moveTo>
                    <a:pt x="513" y="250"/>
                  </a:moveTo>
                  <a:cubicBezTo>
                    <a:pt x="502" y="250"/>
                    <a:pt x="499" y="256"/>
                    <a:pt x="508" y="290"/>
                  </a:cubicBezTo>
                  <a:lnTo>
                    <a:pt x="508" y="290"/>
                  </a:lnTo>
                  <a:cubicBezTo>
                    <a:pt x="513" y="263"/>
                    <a:pt x="513" y="250"/>
                    <a:pt x="513" y="250"/>
                  </a:cubicBezTo>
                  <a:close/>
                  <a:moveTo>
                    <a:pt x="508" y="290"/>
                  </a:moveTo>
                  <a:cubicBezTo>
                    <a:pt x="506" y="303"/>
                    <a:pt x="503" y="318"/>
                    <a:pt x="498" y="337"/>
                  </a:cubicBezTo>
                  <a:cubicBezTo>
                    <a:pt x="483" y="411"/>
                    <a:pt x="454" y="498"/>
                    <a:pt x="439" y="586"/>
                  </a:cubicBezTo>
                  <a:cubicBezTo>
                    <a:pt x="401" y="729"/>
                    <a:pt x="357" y="920"/>
                    <a:pt x="311" y="1145"/>
                  </a:cubicBezTo>
                  <a:lnTo>
                    <a:pt x="311" y="1145"/>
                  </a:lnTo>
                  <a:cubicBezTo>
                    <a:pt x="361" y="927"/>
                    <a:pt x="408" y="740"/>
                    <a:pt x="454" y="601"/>
                  </a:cubicBezTo>
                  <a:cubicBezTo>
                    <a:pt x="498" y="498"/>
                    <a:pt x="513" y="411"/>
                    <a:pt x="527" y="352"/>
                  </a:cubicBezTo>
                  <a:cubicBezTo>
                    <a:pt x="518" y="325"/>
                    <a:pt x="512" y="305"/>
                    <a:pt x="508" y="290"/>
                  </a:cubicBezTo>
                  <a:close/>
                  <a:moveTo>
                    <a:pt x="2094" y="1"/>
                  </a:moveTo>
                  <a:lnTo>
                    <a:pt x="2035" y="15"/>
                  </a:lnTo>
                  <a:cubicBezTo>
                    <a:pt x="1581" y="118"/>
                    <a:pt x="1215" y="206"/>
                    <a:pt x="937" y="264"/>
                  </a:cubicBezTo>
                  <a:cubicBezTo>
                    <a:pt x="820" y="293"/>
                    <a:pt x="717" y="308"/>
                    <a:pt x="644" y="337"/>
                  </a:cubicBezTo>
                  <a:cubicBezTo>
                    <a:pt x="571" y="352"/>
                    <a:pt x="527" y="367"/>
                    <a:pt x="527" y="367"/>
                  </a:cubicBezTo>
                  <a:cubicBezTo>
                    <a:pt x="527" y="367"/>
                    <a:pt x="571" y="367"/>
                    <a:pt x="644" y="352"/>
                  </a:cubicBezTo>
                  <a:cubicBezTo>
                    <a:pt x="717" y="337"/>
                    <a:pt x="805" y="308"/>
                    <a:pt x="937" y="293"/>
                  </a:cubicBezTo>
                  <a:cubicBezTo>
                    <a:pt x="1205" y="237"/>
                    <a:pt x="1554" y="194"/>
                    <a:pt x="1985" y="100"/>
                  </a:cubicBezTo>
                  <a:lnTo>
                    <a:pt x="1985" y="100"/>
                  </a:lnTo>
                  <a:cubicBezTo>
                    <a:pt x="1868" y="885"/>
                    <a:pt x="1690" y="1922"/>
                    <a:pt x="1186" y="2972"/>
                  </a:cubicBezTo>
                  <a:cubicBezTo>
                    <a:pt x="1113" y="3090"/>
                    <a:pt x="1040" y="3236"/>
                    <a:pt x="937" y="3338"/>
                  </a:cubicBezTo>
                  <a:cubicBezTo>
                    <a:pt x="820" y="3426"/>
                    <a:pt x="674" y="3499"/>
                    <a:pt x="556" y="3499"/>
                  </a:cubicBezTo>
                  <a:cubicBezTo>
                    <a:pt x="410" y="3499"/>
                    <a:pt x="278" y="3441"/>
                    <a:pt x="205" y="3338"/>
                  </a:cubicBezTo>
                  <a:cubicBezTo>
                    <a:pt x="117" y="3221"/>
                    <a:pt x="73" y="3090"/>
                    <a:pt x="59" y="2972"/>
                  </a:cubicBezTo>
                  <a:cubicBezTo>
                    <a:pt x="44" y="2694"/>
                    <a:pt x="88" y="2445"/>
                    <a:pt x="132" y="2197"/>
                  </a:cubicBezTo>
                  <a:cubicBezTo>
                    <a:pt x="161" y="1962"/>
                    <a:pt x="205" y="1743"/>
                    <a:pt x="234" y="1538"/>
                  </a:cubicBezTo>
                  <a:cubicBezTo>
                    <a:pt x="260" y="1399"/>
                    <a:pt x="286" y="1267"/>
                    <a:pt x="311" y="1145"/>
                  </a:cubicBezTo>
                  <a:lnTo>
                    <a:pt x="311" y="1145"/>
                  </a:lnTo>
                  <a:cubicBezTo>
                    <a:pt x="282" y="1271"/>
                    <a:pt x="252" y="1408"/>
                    <a:pt x="220" y="1552"/>
                  </a:cubicBezTo>
                  <a:cubicBezTo>
                    <a:pt x="161" y="1757"/>
                    <a:pt x="132" y="1977"/>
                    <a:pt x="88" y="2211"/>
                  </a:cubicBezTo>
                  <a:cubicBezTo>
                    <a:pt x="73" y="2328"/>
                    <a:pt x="59" y="2460"/>
                    <a:pt x="29" y="2577"/>
                  </a:cubicBezTo>
                  <a:cubicBezTo>
                    <a:pt x="15" y="2709"/>
                    <a:pt x="0" y="2841"/>
                    <a:pt x="15" y="2987"/>
                  </a:cubicBezTo>
                  <a:cubicBezTo>
                    <a:pt x="15" y="3133"/>
                    <a:pt x="73" y="3280"/>
                    <a:pt x="161" y="3412"/>
                  </a:cubicBezTo>
                  <a:cubicBezTo>
                    <a:pt x="239" y="3515"/>
                    <a:pt x="385" y="3607"/>
                    <a:pt x="529" y="3607"/>
                  </a:cubicBezTo>
                  <a:cubicBezTo>
                    <a:pt x="548" y="3607"/>
                    <a:pt x="567" y="3605"/>
                    <a:pt x="586" y="3602"/>
                  </a:cubicBezTo>
                  <a:cubicBezTo>
                    <a:pt x="747" y="3587"/>
                    <a:pt x="908" y="3514"/>
                    <a:pt x="1025" y="3412"/>
                  </a:cubicBezTo>
                  <a:cubicBezTo>
                    <a:pt x="1142" y="3295"/>
                    <a:pt x="1230" y="3148"/>
                    <a:pt x="1303" y="3002"/>
                  </a:cubicBezTo>
                  <a:cubicBezTo>
                    <a:pt x="1815" y="1918"/>
                    <a:pt x="1976" y="850"/>
                    <a:pt x="2094" y="59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675323" y="2620299"/>
              <a:ext cx="39855" cy="83293"/>
            </a:xfrm>
            <a:custGeom>
              <a:rect b="b" l="l" r="r" t="t"/>
              <a:pathLst>
                <a:path extrusionOk="0" h="1348" w="645">
                  <a:moveTo>
                    <a:pt x="615" y="0"/>
                  </a:moveTo>
                  <a:cubicBezTo>
                    <a:pt x="601" y="0"/>
                    <a:pt x="396" y="264"/>
                    <a:pt x="235" y="630"/>
                  </a:cubicBezTo>
                  <a:cubicBezTo>
                    <a:pt x="73" y="1025"/>
                    <a:pt x="0" y="1347"/>
                    <a:pt x="15" y="1347"/>
                  </a:cubicBezTo>
                  <a:cubicBezTo>
                    <a:pt x="16" y="1348"/>
                    <a:pt x="17" y="1348"/>
                    <a:pt x="18" y="1348"/>
                  </a:cubicBezTo>
                  <a:cubicBezTo>
                    <a:pt x="64" y="1348"/>
                    <a:pt x="165" y="1046"/>
                    <a:pt x="308" y="674"/>
                  </a:cubicBezTo>
                  <a:cubicBezTo>
                    <a:pt x="498" y="308"/>
                    <a:pt x="644" y="15"/>
                    <a:pt x="61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708753" y="2611278"/>
              <a:ext cx="12729" cy="104981"/>
            </a:xfrm>
            <a:custGeom>
              <a:rect b="b" l="l" r="r" t="t"/>
              <a:pathLst>
                <a:path extrusionOk="0" h="1699" w="206">
                  <a:moveTo>
                    <a:pt x="191" y="0"/>
                  </a:moveTo>
                  <a:lnTo>
                    <a:pt x="191" y="0"/>
                  </a:lnTo>
                  <a:cubicBezTo>
                    <a:pt x="177" y="0"/>
                    <a:pt x="118" y="366"/>
                    <a:pt x="60" y="834"/>
                  </a:cubicBezTo>
                  <a:cubicBezTo>
                    <a:pt x="30" y="1318"/>
                    <a:pt x="1" y="1698"/>
                    <a:pt x="30" y="1698"/>
                  </a:cubicBezTo>
                  <a:cubicBezTo>
                    <a:pt x="45" y="1698"/>
                    <a:pt x="118" y="1318"/>
                    <a:pt x="147" y="849"/>
                  </a:cubicBezTo>
                  <a:cubicBezTo>
                    <a:pt x="191" y="381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711917" y="2665593"/>
              <a:ext cx="178264" cy="58021"/>
            </a:xfrm>
            <a:custGeom>
              <a:rect b="b" l="l" r="r" t="t"/>
              <a:pathLst>
                <a:path extrusionOk="0" h="939" w="2885">
                  <a:moveTo>
                    <a:pt x="1597" y="1"/>
                  </a:moveTo>
                  <a:cubicBezTo>
                    <a:pt x="1049" y="1"/>
                    <a:pt x="498" y="184"/>
                    <a:pt x="73" y="541"/>
                  </a:cubicBezTo>
                  <a:lnTo>
                    <a:pt x="73" y="453"/>
                  </a:lnTo>
                  <a:lnTo>
                    <a:pt x="0" y="541"/>
                  </a:lnTo>
                  <a:cubicBezTo>
                    <a:pt x="454" y="702"/>
                    <a:pt x="937" y="878"/>
                    <a:pt x="1406" y="922"/>
                  </a:cubicBezTo>
                  <a:cubicBezTo>
                    <a:pt x="1501" y="933"/>
                    <a:pt x="1598" y="939"/>
                    <a:pt x="1694" y="939"/>
                  </a:cubicBezTo>
                  <a:cubicBezTo>
                    <a:pt x="2096" y="939"/>
                    <a:pt x="2489" y="836"/>
                    <a:pt x="2796" y="600"/>
                  </a:cubicBezTo>
                  <a:cubicBezTo>
                    <a:pt x="2855" y="556"/>
                    <a:pt x="2884" y="512"/>
                    <a:pt x="2884" y="453"/>
                  </a:cubicBezTo>
                  <a:cubicBezTo>
                    <a:pt x="2884" y="395"/>
                    <a:pt x="2840" y="365"/>
                    <a:pt x="2782" y="321"/>
                  </a:cubicBezTo>
                  <a:cubicBezTo>
                    <a:pt x="2428" y="106"/>
                    <a:pt x="2013" y="1"/>
                    <a:pt x="1597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772535" y="2496344"/>
              <a:ext cx="15386" cy="106835"/>
            </a:xfrm>
            <a:custGeom>
              <a:rect b="b" l="l" r="r" t="t"/>
              <a:pathLst>
                <a:path extrusionOk="0" h="1729" w="249">
                  <a:moveTo>
                    <a:pt x="190" y="1"/>
                  </a:moveTo>
                  <a:cubicBezTo>
                    <a:pt x="176" y="1"/>
                    <a:pt x="176" y="396"/>
                    <a:pt x="117" y="865"/>
                  </a:cubicBezTo>
                  <a:cubicBezTo>
                    <a:pt x="59" y="1348"/>
                    <a:pt x="0" y="1728"/>
                    <a:pt x="29" y="1728"/>
                  </a:cubicBezTo>
                  <a:cubicBezTo>
                    <a:pt x="44" y="1728"/>
                    <a:pt x="146" y="1362"/>
                    <a:pt x="205" y="879"/>
                  </a:cubicBezTo>
                  <a:cubicBezTo>
                    <a:pt x="249" y="381"/>
                    <a:pt x="205" y="1"/>
                    <a:pt x="19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784276" y="2496344"/>
              <a:ext cx="35344" cy="96887"/>
            </a:xfrm>
            <a:custGeom>
              <a:rect b="b" l="l" r="r" t="t"/>
              <a:pathLst>
                <a:path extrusionOk="0" h="1568" w="572">
                  <a:moveTo>
                    <a:pt x="30" y="1"/>
                  </a:moveTo>
                  <a:cubicBezTo>
                    <a:pt x="0" y="1"/>
                    <a:pt x="88" y="352"/>
                    <a:pt x="235" y="791"/>
                  </a:cubicBezTo>
                  <a:cubicBezTo>
                    <a:pt x="366" y="1231"/>
                    <a:pt x="513" y="1567"/>
                    <a:pt x="527" y="1567"/>
                  </a:cubicBezTo>
                  <a:cubicBezTo>
                    <a:pt x="571" y="1567"/>
                    <a:pt x="469" y="1201"/>
                    <a:pt x="322" y="777"/>
                  </a:cubicBezTo>
                  <a:cubicBezTo>
                    <a:pt x="205" y="338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282694" y="2125468"/>
              <a:ext cx="29906" cy="710152"/>
            </a:xfrm>
            <a:custGeom>
              <a:rect b="b" l="l" r="r" t="t"/>
              <a:pathLst>
                <a:path extrusionOk="0" h="11493" w="484">
                  <a:moveTo>
                    <a:pt x="425" y="1"/>
                  </a:moveTo>
                  <a:cubicBezTo>
                    <a:pt x="367" y="1"/>
                    <a:pt x="235" y="2563"/>
                    <a:pt x="147" y="5754"/>
                  </a:cubicBezTo>
                  <a:cubicBezTo>
                    <a:pt x="30" y="8916"/>
                    <a:pt x="1" y="11493"/>
                    <a:pt x="59" y="11493"/>
                  </a:cubicBezTo>
                  <a:cubicBezTo>
                    <a:pt x="118" y="11493"/>
                    <a:pt x="220" y="8916"/>
                    <a:pt x="337" y="5754"/>
                  </a:cubicBezTo>
                  <a:cubicBezTo>
                    <a:pt x="440" y="2592"/>
                    <a:pt x="484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3322488" y="2351256"/>
              <a:ext cx="29906" cy="28485"/>
            </a:xfrm>
            <a:custGeom>
              <a:rect b="b" l="l" r="r" t="t"/>
              <a:pathLst>
                <a:path extrusionOk="0" h="461" w="484">
                  <a:moveTo>
                    <a:pt x="264" y="1"/>
                  </a:moveTo>
                  <a:cubicBezTo>
                    <a:pt x="227" y="1"/>
                    <a:pt x="198" y="14"/>
                    <a:pt x="177" y="36"/>
                  </a:cubicBezTo>
                  <a:cubicBezTo>
                    <a:pt x="162" y="50"/>
                    <a:pt x="162" y="65"/>
                    <a:pt x="162" y="80"/>
                  </a:cubicBezTo>
                  <a:cubicBezTo>
                    <a:pt x="177" y="109"/>
                    <a:pt x="235" y="109"/>
                    <a:pt x="279" y="138"/>
                  </a:cubicBezTo>
                  <a:cubicBezTo>
                    <a:pt x="294" y="153"/>
                    <a:pt x="308" y="197"/>
                    <a:pt x="308" y="211"/>
                  </a:cubicBezTo>
                  <a:cubicBezTo>
                    <a:pt x="308" y="226"/>
                    <a:pt x="308" y="255"/>
                    <a:pt x="279" y="270"/>
                  </a:cubicBezTo>
                  <a:cubicBezTo>
                    <a:pt x="235" y="285"/>
                    <a:pt x="220" y="285"/>
                    <a:pt x="206" y="285"/>
                  </a:cubicBezTo>
                  <a:cubicBezTo>
                    <a:pt x="177" y="285"/>
                    <a:pt x="147" y="255"/>
                    <a:pt x="147" y="226"/>
                  </a:cubicBezTo>
                  <a:cubicBezTo>
                    <a:pt x="118" y="182"/>
                    <a:pt x="147" y="124"/>
                    <a:pt x="118" y="109"/>
                  </a:cubicBezTo>
                  <a:lnTo>
                    <a:pt x="74" y="109"/>
                  </a:lnTo>
                  <a:cubicBezTo>
                    <a:pt x="59" y="124"/>
                    <a:pt x="16" y="153"/>
                    <a:pt x="16" y="211"/>
                  </a:cubicBezTo>
                  <a:cubicBezTo>
                    <a:pt x="1" y="270"/>
                    <a:pt x="16" y="358"/>
                    <a:pt x="89" y="416"/>
                  </a:cubicBezTo>
                  <a:cubicBezTo>
                    <a:pt x="125" y="446"/>
                    <a:pt x="177" y="460"/>
                    <a:pt x="228" y="460"/>
                  </a:cubicBezTo>
                  <a:cubicBezTo>
                    <a:pt x="279" y="460"/>
                    <a:pt x="330" y="446"/>
                    <a:pt x="367" y="416"/>
                  </a:cubicBezTo>
                  <a:cubicBezTo>
                    <a:pt x="440" y="358"/>
                    <a:pt x="484" y="255"/>
                    <a:pt x="455" y="153"/>
                  </a:cubicBezTo>
                  <a:cubicBezTo>
                    <a:pt x="440" y="65"/>
                    <a:pt x="367" y="36"/>
                    <a:pt x="308" y="6"/>
                  </a:cubicBezTo>
                  <a:cubicBezTo>
                    <a:pt x="293" y="3"/>
                    <a:pt x="27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3331572" y="2233357"/>
              <a:ext cx="29906" cy="27558"/>
            </a:xfrm>
            <a:custGeom>
              <a:rect b="b" l="l" r="r" t="t"/>
              <a:pathLst>
                <a:path extrusionOk="0" h="446" w="484">
                  <a:moveTo>
                    <a:pt x="273" y="0"/>
                  </a:moveTo>
                  <a:cubicBezTo>
                    <a:pt x="253" y="0"/>
                    <a:pt x="235" y="4"/>
                    <a:pt x="220" y="11"/>
                  </a:cubicBezTo>
                  <a:cubicBezTo>
                    <a:pt x="176" y="11"/>
                    <a:pt x="176" y="26"/>
                    <a:pt x="176" y="55"/>
                  </a:cubicBezTo>
                  <a:cubicBezTo>
                    <a:pt x="176" y="70"/>
                    <a:pt x="235" y="85"/>
                    <a:pt x="264" y="128"/>
                  </a:cubicBezTo>
                  <a:cubicBezTo>
                    <a:pt x="293" y="143"/>
                    <a:pt x="308" y="187"/>
                    <a:pt x="308" y="202"/>
                  </a:cubicBezTo>
                  <a:cubicBezTo>
                    <a:pt x="308" y="216"/>
                    <a:pt x="308" y="231"/>
                    <a:pt x="264" y="260"/>
                  </a:cubicBezTo>
                  <a:lnTo>
                    <a:pt x="191" y="260"/>
                  </a:lnTo>
                  <a:cubicBezTo>
                    <a:pt x="176" y="260"/>
                    <a:pt x="161" y="216"/>
                    <a:pt x="161" y="202"/>
                  </a:cubicBezTo>
                  <a:cubicBezTo>
                    <a:pt x="147" y="143"/>
                    <a:pt x="176" y="85"/>
                    <a:pt x="161" y="70"/>
                  </a:cubicBezTo>
                  <a:cubicBezTo>
                    <a:pt x="161" y="63"/>
                    <a:pt x="158" y="59"/>
                    <a:pt x="147" y="59"/>
                  </a:cubicBezTo>
                  <a:cubicBezTo>
                    <a:pt x="136" y="59"/>
                    <a:pt x="117" y="63"/>
                    <a:pt x="88" y="70"/>
                  </a:cubicBezTo>
                  <a:cubicBezTo>
                    <a:pt x="44" y="85"/>
                    <a:pt x="30" y="128"/>
                    <a:pt x="15" y="172"/>
                  </a:cubicBezTo>
                  <a:cubicBezTo>
                    <a:pt x="0" y="231"/>
                    <a:pt x="0" y="304"/>
                    <a:pt x="73" y="377"/>
                  </a:cubicBezTo>
                  <a:cubicBezTo>
                    <a:pt x="119" y="423"/>
                    <a:pt x="182" y="446"/>
                    <a:pt x="241" y="446"/>
                  </a:cubicBezTo>
                  <a:cubicBezTo>
                    <a:pt x="276" y="446"/>
                    <a:pt x="310" y="438"/>
                    <a:pt x="337" y="421"/>
                  </a:cubicBezTo>
                  <a:cubicBezTo>
                    <a:pt x="439" y="377"/>
                    <a:pt x="483" y="275"/>
                    <a:pt x="469" y="172"/>
                  </a:cubicBezTo>
                  <a:cubicBezTo>
                    <a:pt x="454" y="85"/>
                    <a:pt x="396" y="26"/>
                    <a:pt x="337" y="11"/>
                  </a:cubicBezTo>
                  <a:cubicBezTo>
                    <a:pt x="315" y="4"/>
                    <a:pt x="293" y="0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321623" y="2501288"/>
              <a:ext cx="29906" cy="27744"/>
            </a:xfrm>
            <a:custGeom>
              <a:rect b="b" l="l" r="r" t="t"/>
              <a:pathLst>
                <a:path extrusionOk="0" h="449" w="484">
                  <a:moveTo>
                    <a:pt x="215" y="1"/>
                  </a:moveTo>
                  <a:cubicBezTo>
                    <a:pt x="194" y="1"/>
                    <a:pt x="171" y="7"/>
                    <a:pt x="147" y="23"/>
                  </a:cubicBezTo>
                  <a:cubicBezTo>
                    <a:pt x="88" y="38"/>
                    <a:pt x="30" y="96"/>
                    <a:pt x="15" y="184"/>
                  </a:cubicBezTo>
                  <a:cubicBezTo>
                    <a:pt x="0" y="272"/>
                    <a:pt x="44" y="389"/>
                    <a:pt x="147" y="419"/>
                  </a:cubicBezTo>
                  <a:cubicBezTo>
                    <a:pt x="185" y="438"/>
                    <a:pt x="226" y="449"/>
                    <a:pt x="266" y="449"/>
                  </a:cubicBezTo>
                  <a:cubicBezTo>
                    <a:pt x="318" y="449"/>
                    <a:pt x="369" y="431"/>
                    <a:pt x="410" y="389"/>
                  </a:cubicBezTo>
                  <a:cubicBezTo>
                    <a:pt x="483" y="316"/>
                    <a:pt x="483" y="243"/>
                    <a:pt x="483" y="184"/>
                  </a:cubicBezTo>
                  <a:cubicBezTo>
                    <a:pt x="460" y="78"/>
                    <a:pt x="398" y="48"/>
                    <a:pt x="375" y="48"/>
                  </a:cubicBezTo>
                  <a:cubicBezTo>
                    <a:pt x="370" y="48"/>
                    <a:pt x="366" y="50"/>
                    <a:pt x="366" y="53"/>
                  </a:cubicBezTo>
                  <a:cubicBezTo>
                    <a:pt x="337" y="67"/>
                    <a:pt x="366" y="126"/>
                    <a:pt x="337" y="184"/>
                  </a:cubicBezTo>
                  <a:cubicBezTo>
                    <a:pt x="322" y="214"/>
                    <a:pt x="308" y="243"/>
                    <a:pt x="293" y="258"/>
                  </a:cubicBezTo>
                  <a:cubicBezTo>
                    <a:pt x="278" y="265"/>
                    <a:pt x="267" y="268"/>
                    <a:pt x="256" y="268"/>
                  </a:cubicBezTo>
                  <a:cubicBezTo>
                    <a:pt x="245" y="268"/>
                    <a:pt x="234" y="265"/>
                    <a:pt x="220" y="258"/>
                  </a:cubicBezTo>
                  <a:cubicBezTo>
                    <a:pt x="176" y="243"/>
                    <a:pt x="161" y="214"/>
                    <a:pt x="161" y="199"/>
                  </a:cubicBezTo>
                  <a:cubicBezTo>
                    <a:pt x="161" y="184"/>
                    <a:pt x="176" y="140"/>
                    <a:pt x="191" y="126"/>
                  </a:cubicBezTo>
                  <a:cubicBezTo>
                    <a:pt x="234" y="96"/>
                    <a:pt x="264" y="67"/>
                    <a:pt x="293" y="53"/>
                  </a:cubicBezTo>
                  <a:cubicBezTo>
                    <a:pt x="304" y="42"/>
                    <a:pt x="268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3318904" y="2660526"/>
              <a:ext cx="31698" cy="29536"/>
            </a:xfrm>
            <a:custGeom>
              <a:rect b="b" l="l" r="r" t="t"/>
              <a:pathLst>
                <a:path extrusionOk="0" h="478" w="513">
                  <a:moveTo>
                    <a:pt x="246" y="1"/>
                  </a:moveTo>
                  <a:cubicBezTo>
                    <a:pt x="220" y="1"/>
                    <a:pt x="191" y="8"/>
                    <a:pt x="161" y="23"/>
                  </a:cubicBezTo>
                  <a:cubicBezTo>
                    <a:pt x="117" y="37"/>
                    <a:pt x="44" y="96"/>
                    <a:pt x="15" y="184"/>
                  </a:cubicBezTo>
                  <a:cubicBezTo>
                    <a:pt x="0" y="301"/>
                    <a:pt x="59" y="389"/>
                    <a:pt x="147" y="447"/>
                  </a:cubicBezTo>
                  <a:cubicBezTo>
                    <a:pt x="179" y="467"/>
                    <a:pt x="222" y="477"/>
                    <a:pt x="266" y="477"/>
                  </a:cubicBezTo>
                  <a:cubicBezTo>
                    <a:pt x="324" y="477"/>
                    <a:pt x="384" y="459"/>
                    <a:pt x="425" y="418"/>
                  </a:cubicBezTo>
                  <a:cubicBezTo>
                    <a:pt x="498" y="374"/>
                    <a:pt x="513" y="272"/>
                    <a:pt x="498" y="228"/>
                  </a:cubicBezTo>
                  <a:cubicBezTo>
                    <a:pt x="483" y="169"/>
                    <a:pt x="454" y="125"/>
                    <a:pt x="425" y="111"/>
                  </a:cubicBezTo>
                  <a:cubicBezTo>
                    <a:pt x="410" y="103"/>
                    <a:pt x="396" y="100"/>
                    <a:pt x="385" y="100"/>
                  </a:cubicBezTo>
                  <a:cubicBezTo>
                    <a:pt x="374" y="100"/>
                    <a:pt x="366" y="103"/>
                    <a:pt x="366" y="111"/>
                  </a:cubicBezTo>
                  <a:cubicBezTo>
                    <a:pt x="352" y="125"/>
                    <a:pt x="381" y="184"/>
                    <a:pt x="366" y="242"/>
                  </a:cubicBezTo>
                  <a:cubicBezTo>
                    <a:pt x="352" y="272"/>
                    <a:pt x="337" y="301"/>
                    <a:pt x="308" y="316"/>
                  </a:cubicBezTo>
                  <a:cubicBezTo>
                    <a:pt x="300" y="323"/>
                    <a:pt x="293" y="327"/>
                    <a:pt x="282" y="327"/>
                  </a:cubicBezTo>
                  <a:cubicBezTo>
                    <a:pt x="271" y="327"/>
                    <a:pt x="257" y="323"/>
                    <a:pt x="235" y="316"/>
                  </a:cubicBezTo>
                  <a:cubicBezTo>
                    <a:pt x="205" y="301"/>
                    <a:pt x="176" y="257"/>
                    <a:pt x="176" y="242"/>
                  </a:cubicBezTo>
                  <a:cubicBezTo>
                    <a:pt x="176" y="228"/>
                    <a:pt x="205" y="184"/>
                    <a:pt x="220" y="169"/>
                  </a:cubicBezTo>
                  <a:cubicBezTo>
                    <a:pt x="278" y="111"/>
                    <a:pt x="308" y="111"/>
                    <a:pt x="337" y="96"/>
                  </a:cubicBezTo>
                  <a:cubicBezTo>
                    <a:pt x="352" y="81"/>
                    <a:pt x="337" y="52"/>
                    <a:pt x="308" y="23"/>
                  </a:cubicBezTo>
                  <a:cubicBezTo>
                    <a:pt x="293" y="8"/>
                    <a:pt x="271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095463" y="2802092"/>
              <a:ext cx="344726" cy="77855"/>
            </a:xfrm>
            <a:custGeom>
              <a:rect b="b" l="l" r="r" t="t"/>
              <a:pathLst>
                <a:path extrusionOk="0" h="1260" w="5579">
                  <a:moveTo>
                    <a:pt x="88" y="1"/>
                  </a:moveTo>
                  <a:lnTo>
                    <a:pt x="0" y="630"/>
                  </a:lnTo>
                  <a:lnTo>
                    <a:pt x="5578" y="1260"/>
                  </a:lnTo>
                  <a:lnTo>
                    <a:pt x="5578" y="63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1483448" y="3116438"/>
            <a:ext cx="1931175" cy="1493928"/>
            <a:chOff x="1568769" y="2852762"/>
            <a:chExt cx="2156533" cy="1651845"/>
          </a:xfrm>
        </p:grpSpPr>
        <p:sp>
          <p:nvSpPr>
            <p:cNvPr id="470" name="Google Shape;470;p28"/>
            <p:cNvSpPr/>
            <p:nvPr/>
          </p:nvSpPr>
          <p:spPr>
            <a:xfrm>
              <a:off x="3409629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444912" y="3192001"/>
              <a:ext cx="192723" cy="170108"/>
            </a:xfrm>
            <a:custGeom>
              <a:rect b="b" l="l" r="r" t="t"/>
              <a:pathLst>
                <a:path extrusionOk="0" h="2753" w="3119">
                  <a:moveTo>
                    <a:pt x="2899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19" y="147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243160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89" y="1"/>
                  </a:moveTo>
                  <a:lnTo>
                    <a:pt x="1" y="235"/>
                  </a:lnTo>
                  <a:lnTo>
                    <a:pt x="2958" y="2563"/>
                  </a:lnTo>
                  <a:lnTo>
                    <a:pt x="3265" y="219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568769" y="3150415"/>
              <a:ext cx="2156533" cy="83293"/>
            </a:xfrm>
            <a:custGeom>
              <a:rect b="b" l="l" r="r" t="t"/>
              <a:pathLst>
                <a:path extrusionOk="0" h="1348" w="34901">
                  <a:moveTo>
                    <a:pt x="0" y="0"/>
                  </a:moveTo>
                  <a:lnTo>
                    <a:pt x="146" y="1347"/>
                  </a:lnTo>
                  <a:lnTo>
                    <a:pt x="34901" y="952"/>
                  </a:lnTo>
                  <a:lnTo>
                    <a:pt x="34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813900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849184" y="3192001"/>
              <a:ext cx="193650" cy="170108"/>
            </a:xfrm>
            <a:custGeom>
              <a:rect b="b" l="l" r="r" t="t"/>
              <a:pathLst>
                <a:path extrusionOk="0" h="2753" w="3134">
                  <a:moveTo>
                    <a:pt x="2914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33" y="147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647431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103" y="1"/>
                  </a:moveTo>
                  <a:lnTo>
                    <a:pt x="1" y="235"/>
                  </a:lnTo>
                  <a:lnTo>
                    <a:pt x="2973" y="2563"/>
                  </a:lnTo>
                  <a:lnTo>
                    <a:pt x="3265" y="2197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810254" y="2852762"/>
              <a:ext cx="695694" cy="299496"/>
            </a:xfrm>
            <a:custGeom>
              <a:rect b="b" l="l" r="r" t="t"/>
              <a:pathLst>
                <a:path extrusionOk="0" h="4847" w="11259">
                  <a:moveTo>
                    <a:pt x="5666" y="1"/>
                  </a:moveTo>
                  <a:lnTo>
                    <a:pt x="4466" y="4554"/>
                  </a:lnTo>
                  <a:lnTo>
                    <a:pt x="1" y="4554"/>
                  </a:lnTo>
                  <a:lnTo>
                    <a:pt x="1" y="4846"/>
                  </a:lnTo>
                  <a:lnTo>
                    <a:pt x="9721" y="4773"/>
                  </a:lnTo>
                  <a:lnTo>
                    <a:pt x="11259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270732" y="2977644"/>
              <a:ext cx="63397" cy="62470"/>
            </a:xfrm>
            <a:custGeom>
              <a:rect b="b" l="l" r="r" t="t"/>
              <a:pathLst>
                <a:path extrusionOk="0" h="1011" w="1026">
                  <a:moveTo>
                    <a:pt x="513" y="0"/>
                  </a:moveTo>
                  <a:cubicBezTo>
                    <a:pt x="235" y="0"/>
                    <a:pt x="0" y="220"/>
                    <a:pt x="0" y="512"/>
                  </a:cubicBezTo>
                  <a:cubicBezTo>
                    <a:pt x="0" y="791"/>
                    <a:pt x="235" y="1010"/>
                    <a:pt x="513" y="1010"/>
                  </a:cubicBezTo>
                  <a:cubicBezTo>
                    <a:pt x="791" y="1010"/>
                    <a:pt x="1025" y="791"/>
                    <a:pt x="1025" y="512"/>
                  </a:cubicBezTo>
                  <a:cubicBezTo>
                    <a:pt x="1025" y="220"/>
                    <a:pt x="79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8"/>
          <p:cNvSpPr/>
          <p:nvPr/>
        </p:nvSpPr>
        <p:spPr>
          <a:xfrm>
            <a:off x="4189586" y="2671913"/>
            <a:ext cx="27612" cy="14361"/>
          </a:xfrm>
          <a:custGeom>
            <a:rect b="b" l="l" r="r" t="t"/>
            <a:pathLst>
              <a:path extrusionOk="0" h="257" w="499">
                <a:moveTo>
                  <a:pt x="458" y="1"/>
                </a:moveTo>
                <a:cubicBezTo>
                  <a:pt x="426" y="1"/>
                  <a:pt x="334" y="39"/>
                  <a:pt x="220" y="77"/>
                </a:cubicBezTo>
                <a:cubicBezTo>
                  <a:pt x="88" y="165"/>
                  <a:pt x="0" y="238"/>
                  <a:pt x="0" y="252"/>
                </a:cubicBezTo>
                <a:cubicBezTo>
                  <a:pt x="3" y="255"/>
                  <a:pt x="8" y="256"/>
                  <a:pt x="16" y="256"/>
                </a:cubicBezTo>
                <a:cubicBezTo>
                  <a:pt x="55" y="256"/>
                  <a:pt x="152" y="228"/>
                  <a:pt x="249" y="179"/>
                </a:cubicBezTo>
                <a:cubicBezTo>
                  <a:pt x="381" y="106"/>
                  <a:pt x="498" y="33"/>
                  <a:pt x="469" y="4"/>
                </a:cubicBezTo>
                <a:cubicBezTo>
                  <a:pt x="467" y="2"/>
                  <a:pt x="463" y="1"/>
                  <a:pt x="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28"/>
          <p:cNvGrpSpPr/>
          <p:nvPr/>
        </p:nvGrpSpPr>
        <p:grpSpPr>
          <a:xfrm>
            <a:off x="3352711" y="2668185"/>
            <a:ext cx="1107411" cy="1983075"/>
            <a:chOff x="3656165" y="2357127"/>
            <a:chExt cx="1236640" cy="2192697"/>
          </a:xfrm>
        </p:grpSpPr>
        <p:sp>
          <p:nvSpPr>
            <p:cNvPr id="481" name="Google Shape;481;p28"/>
            <p:cNvSpPr/>
            <p:nvPr/>
          </p:nvSpPr>
          <p:spPr>
            <a:xfrm>
              <a:off x="4663462" y="3758229"/>
              <a:ext cx="57959" cy="706507"/>
            </a:xfrm>
            <a:custGeom>
              <a:rect b="b" l="l" r="r" t="t"/>
              <a:pathLst>
                <a:path extrusionOk="0" h="11434" w="938">
                  <a:moveTo>
                    <a:pt x="484" y="0"/>
                  </a:moveTo>
                  <a:lnTo>
                    <a:pt x="1" y="11434"/>
                  </a:lnTo>
                  <a:lnTo>
                    <a:pt x="337" y="11434"/>
                  </a:lnTo>
                  <a:lnTo>
                    <a:pt x="937" y="5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824298" y="4391501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1025" y="1"/>
                  </a:moveTo>
                  <a:lnTo>
                    <a:pt x="1245" y="1025"/>
                  </a:lnTo>
                  <a:cubicBezTo>
                    <a:pt x="1245" y="1025"/>
                    <a:pt x="1" y="1655"/>
                    <a:pt x="689" y="1655"/>
                  </a:cubicBezTo>
                  <a:lnTo>
                    <a:pt x="5344" y="165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656165" y="4448488"/>
              <a:ext cx="330268" cy="101336"/>
            </a:xfrm>
            <a:custGeom>
              <a:rect b="b" l="l" r="r" t="t"/>
              <a:pathLst>
                <a:path extrusionOk="0" h="1640" w="5345">
                  <a:moveTo>
                    <a:pt x="1025" y="0"/>
                  </a:moveTo>
                  <a:lnTo>
                    <a:pt x="1245" y="1025"/>
                  </a:lnTo>
                  <a:cubicBezTo>
                    <a:pt x="1245" y="1025"/>
                    <a:pt x="1" y="1640"/>
                    <a:pt x="703" y="1640"/>
                  </a:cubicBezTo>
                  <a:lnTo>
                    <a:pt x="5344" y="1640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673355" y="3427210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930282" y="3468830"/>
              <a:ext cx="810561" cy="1001431"/>
            </a:xfrm>
            <a:custGeom>
              <a:rect b="b" l="l" r="r" t="t"/>
              <a:pathLst>
                <a:path extrusionOk="0" h="16207" w="13118">
                  <a:moveTo>
                    <a:pt x="13000" y="0"/>
                  </a:moveTo>
                  <a:cubicBezTo>
                    <a:pt x="13000" y="1"/>
                    <a:pt x="13029" y="89"/>
                    <a:pt x="13044" y="278"/>
                  </a:cubicBezTo>
                  <a:cubicBezTo>
                    <a:pt x="13088" y="439"/>
                    <a:pt x="13088" y="718"/>
                    <a:pt x="13015" y="1040"/>
                  </a:cubicBezTo>
                  <a:cubicBezTo>
                    <a:pt x="12927" y="1376"/>
                    <a:pt x="12751" y="1757"/>
                    <a:pt x="12444" y="2123"/>
                  </a:cubicBezTo>
                  <a:cubicBezTo>
                    <a:pt x="12283" y="2313"/>
                    <a:pt x="12092" y="2489"/>
                    <a:pt x="11873" y="2650"/>
                  </a:cubicBezTo>
                  <a:cubicBezTo>
                    <a:pt x="11653" y="2826"/>
                    <a:pt x="11404" y="2972"/>
                    <a:pt x="11126" y="3075"/>
                  </a:cubicBezTo>
                  <a:cubicBezTo>
                    <a:pt x="10584" y="3309"/>
                    <a:pt x="9911" y="3441"/>
                    <a:pt x="9208" y="3514"/>
                  </a:cubicBezTo>
                  <a:cubicBezTo>
                    <a:pt x="8491" y="3587"/>
                    <a:pt x="7715" y="3646"/>
                    <a:pt x="6925" y="3675"/>
                  </a:cubicBezTo>
                  <a:cubicBezTo>
                    <a:pt x="6289" y="3703"/>
                    <a:pt x="5631" y="3719"/>
                    <a:pt x="4955" y="3719"/>
                  </a:cubicBezTo>
                  <a:cubicBezTo>
                    <a:pt x="3903" y="3719"/>
                    <a:pt x="2807" y="3682"/>
                    <a:pt x="1684" y="3602"/>
                  </a:cubicBezTo>
                  <a:cubicBezTo>
                    <a:pt x="1616" y="3597"/>
                    <a:pt x="1547" y="3594"/>
                    <a:pt x="1476" y="3594"/>
                  </a:cubicBezTo>
                  <a:cubicBezTo>
                    <a:pt x="1318" y="3594"/>
                    <a:pt x="1153" y="3610"/>
                    <a:pt x="981" y="3660"/>
                  </a:cubicBezTo>
                  <a:cubicBezTo>
                    <a:pt x="761" y="3719"/>
                    <a:pt x="542" y="3880"/>
                    <a:pt x="454" y="4099"/>
                  </a:cubicBezTo>
                  <a:cubicBezTo>
                    <a:pt x="366" y="4319"/>
                    <a:pt x="351" y="4553"/>
                    <a:pt x="337" y="4773"/>
                  </a:cubicBezTo>
                  <a:cubicBezTo>
                    <a:pt x="337" y="4992"/>
                    <a:pt x="308" y="5212"/>
                    <a:pt x="308" y="5432"/>
                  </a:cubicBezTo>
                  <a:cubicBezTo>
                    <a:pt x="293" y="6310"/>
                    <a:pt x="264" y="7159"/>
                    <a:pt x="234" y="7964"/>
                  </a:cubicBezTo>
                  <a:cubicBezTo>
                    <a:pt x="176" y="9575"/>
                    <a:pt x="146" y="11024"/>
                    <a:pt x="117" y="12239"/>
                  </a:cubicBezTo>
                  <a:cubicBezTo>
                    <a:pt x="73" y="13469"/>
                    <a:pt x="59" y="14435"/>
                    <a:pt x="44" y="15138"/>
                  </a:cubicBezTo>
                  <a:cubicBezTo>
                    <a:pt x="15" y="15489"/>
                    <a:pt x="15" y="15738"/>
                    <a:pt x="15" y="15928"/>
                  </a:cubicBezTo>
                  <a:cubicBezTo>
                    <a:pt x="29" y="15738"/>
                    <a:pt x="29" y="15474"/>
                    <a:pt x="59" y="15138"/>
                  </a:cubicBezTo>
                  <a:cubicBezTo>
                    <a:pt x="88" y="14435"/>
                    <a:pt x="132" y="13454"/>
                    <a:pt x="161" y="12239"/>
                  </a:cubicBezTo>
                  <a:cubicBezTo>
                    <a:pt x="205" y="11024"/>
                    <a:pt x="249" y="9575"/>
                    <a:pt x="308" y="7964"/>
                  </a:cubicBezTo>
                  <a:cubicBezTo>
                    <a:pt x="322" y="7159"/>
                    <a:pt x="351" y="6310"/>
                    <a:pt x="381" y="5432"/>
                  </a:cubicBezTo>
                  <a:cubicBezTo>
                    <a:pt x="381" y="5212"/>
                    <a:pt x="395" y="4992"/>
                    <a:pt x="395" y="4773"/>
                  </a:cubicBezTo>
                  <a:cubicBezTo>
                    <a:pt x="425" y="4553"/>
                    <a:pt x="439" y="4334"/>
                    <a:pt x="527" y="4143"/>
                  </a:cubicBezTo>
                  <a:cubicBezTo>
                    <a:pt x="615" y="3938"/>
                    <a:pt x="791" y="3792"/>
                    <a:pt x="1010" y="3733"/>
                  </a:cubicBezTo>
                  <a:cubicBezTo>
                    <a:pt x="1178" y="3689"/>
                    <a:pt x="1346" y="3670"/>
                    <a:pt x="1520" y="3670"/>
                  </a:cubicBezTo>
                  <a:cubicBezTo>
                    <a:pt x="1574" y="3670"/>
                    <a:pt x="1628" y="3671"/>
                    <a:pt x="1684" y="3675"/>
                  </a:cubicBezTo>
                  <a:cubicBezTo>
                    <a:pt x="2773" y="3761"/>
                    <a:pt x="3837" y="3796"/>
                    <a:pt x="4855" y="3796"/>
                  </a:cubicBezTo>
                  <a:cubicBezTo>
                    <a:pt x="5575" y="3796"/>
                    <a:pt x="6272" y="3778"/>
                    <a:pt x="6939" y="3748"/>
                  </a:cubicBezTo>
                  <a:cubicBezTo>
                    <a:pt x="7744" y="3719"/>
                    <a:pt x="8506" y="3660"/>
                    <a:pt x="9223" y="3587"/>
                  </a:cubicBezTo>
                  <a:cubicBezTo>
                    <a:pt x="9940" y="3514"/>
                    <a:pt x="10599" y="3367"/>
                    <a:pt x="11155" y="3133"/>
                  </a:cubicBezTo>
                  <a:cubicBezTo>
                    <a:pt x="11448" y="3016"/>
                    <a:pt x="11712" y="2870"/>
                    <a:pt x="11931" y="2709"/>
                  </a:cubicBezTo>
                  <a:cubicBezTo>
                    <a:pt x="12151" y="2548"/>
                    <a:pt x="12356" y="2343"/>
                    <a:pt x="12502" y="2167"/>
                  </a:cubicBezTo>
                  <a:cubicBezTo>
                    <a:pt x="12810" y="1772"/>
                    <a:pt x="12971" y="1376"/>
                    <a:pt x="13044" y="1040"/>
                  </a:cubicBezTo>
                  <a:cubicBezTo>
                    <a:pt x="13117" y="718"/>
                    <a:pt x="13102" y="439"/>
                    <a:pt x="13073" y="264"/>
                  </a:cubicBezTo>
                  <a:cubicBezTo>
                    <a:pt x="13030" y="89"/>
                    <a:pt x="13000" y="1"/>
                    <a:pt x="13000" y="0"/>
                  </a:cubicBezTo>
                  <a:close/>
                  <a:moveTo>
                    <a:pt x="15" y="15928"/>
                  </a:moveTo>
                  <a:cubicBezTo>
                    <a:pt x="15" y="16016"/>
                    <a:pt x="15" y="16074"/>
                    <a:pt x="0" y="16133"/>
                  </a:cubicBezTo>
                  <a:cubicBezTo>
                    <a:pt x="15" y="16177"/>
                    <a:pt x="15" y="16206"/>
                    <a:pt x="15" y="16206"/>
                  </a:cubicBezTo>
                  <a:lnTo>
                    <a:pt x="15" y="16133"/>
                  </a:lnTo>
                  <a:lnTo>
                    <a:pt x="15" y="15928"/>
                  </a:lnTo>
                  <a:close/>
                </a:path>
              </a:pathLst>
            </a:custGeom>
            <a:solidFill>
              <a:srgbClr val="9546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4331933" y="2366890"/>
              <a:ext cx="281330" cy="401511"/>
            </a:xfrm>
            <a:custGeom>
              <a:rect b="b" l="l" r="r" t="t"/>
              <a:pathLst>
                <a:path extrusionOk="0" h="6498" w="4553">
                  <a:moveTo>
                    <a:pt x="2505" y="0"/>
                  </a:moveTo>
                  <a:cubicBezTo>
                    <a:pt x="2462" y="0"/>
                    <a:pt x="2418" y="1"/>
                    <a:pt x="2372" y="2"/>
                  </a:cubicBezTo>
                  <a:lnTo>
                    <a:pt x="1039" y="32"/>
                  </a:lnTo>
                  <a:cubicBezTo>
                    <a:pt x="1039" y="32"/>
                    <a:pt x="278" y="32"/>
                    <a:pt x="249" y="398"/>
                  </a:cubicBezTo>
                  <a:cubicBezTo>
                    <a:pt x="249" y="398"/>
                    <a:pt x="0" y="4936"/>
                    <a:pt x="1449" y="5009"/>
                  </a:cubicBezTo>
                  <a:lnTo>
                    <a:pt x="2328" y="5009"/>
                  </a:lnTo>
                  <a:lnTo>
                    <a:pt x="2328" y="5653"/>
                  </a:lnTo>
                  <a:cubicBezTo>
                    <a:pt x="2328" y="5873"/>
                    <a:pt x="2430" y="6078"/>
                    <a:pt x="2620" y="6180"/>
                  </a:cubicBezTo>
                  <a:cubicBezTo>
                    <a:pt x="2852" y="6323"/>
                    <a:pt x="3208" y="6498"/>
                    <a:pt x="3567" y="6498"/>
                  </a:cubicBezTo>
                  <a:cubicBezTo>
                    <a:pt x="3798" y="6498"/>
                    <a:pt x="4030" y="6425"/>
                    <a:pt x="4231" y="6224"/>
                  </a:cubicBezTo>
                  <a:cubicBezTo>
                    <a:pt x="4450" y="6005"/>
                    <a:pt x="4553" y="5668"/>
                    <a:pt x="4524" y="5360"/>
                  </a:cubicBezTo>
                  <a:lnTo>
                    <a:pt x="4333" y="2945"/>
                  </a:lnTo>
                  <a:lnTo>
                    <a:pt x="3792" y="1613"/>
                  </a:lnTo>
                  <a:lnTo>
                    <a:pt x="3792" y="588"/>
                  </a:lnTo>
                  <a:cubicBezTo>
                    <a:pt x="3792" y="588"/>
                    <a:pt x="3737" y="0"/>
                    <a:pt x="2505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219718" y="2705202"/>
              <a:ext cx="547336" cy="757731"/>
            </a:xfrm>
            <a:custGeom>
              <a:rect b="b" l="l" r="r" t="t"/>
              <a:pathLst>
                <a:path extrusionOk="0" h="12263" w="8858">
                  <a:moveTo>
                    <a:pt x="4540" y="0"/>
                  </a:moveTo>
                  <a:cubicBezTo>
                    <a:pt x="4182" y="0"/>
                    <a:pt x="3906" y="20"/>
                    <a:pt x="3778" y="61"/>
                  </a:cubicBezTo>
                  <a:cubicBezTo>
                    <a:pt x="2416" y="544"/>
                    <a:pt x="996" y="3794"/>
                    <a:pt x="996" y="3794"/>
                  </a:cubicBezTo>
                  <a:lnTo>
                    <a:pt x="1" y="11319"/>
                  </a:lnTo>
                  <a:cubicBezTo>
                    <a:pt x="1256" y="12101"/>
                    <a:pt x="4090" y="12262"/>
                    <a:pt x="6216" y="12262"/>
                  </a:cubicBezTo>
                  <a:cubicBezTo>
                    <a:pt x="7712" y="12262"/>
                    <a:pt x="8858" y="12183"/>
                    <a:pt x="8858" y="12183"/>
                  </a:cubicBezTo>
                  <a:lnTo>
                    <a:pt x="8506" y="7000"/>
                  </a:lnTo>
                  <a:lnTo>
                    <a:pt x="8301" y="4350"/>
                  </a:lnTo>
                  <a:cubicBezTo>
                    <a:pt x="8536" y="3179"/>
                    <a:pt x="8418" y="2389"/>
                    <a:pt x="8418" y="2389"/>
                  </a:cubicBezTo>
                  <a:lnTo>
                    <a:pt x="8345" y="1950"/>
                  </a:lnTo>
                  <a:cubicBezTo>
                    <a:pt x="8199" y="998"/>
                    <a:pt x="7452" y="251"/>
                    <a:pt x="6501" y="134"/>
                  </a:cubicBezTo>
                  <a:cubicBezTo>
                    <a:pt x="5813" y="46"/>
                    <a:pt x="5083" y="0"/>
                    <a:pt x="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303879" y="2357127"/>
              <a:ext cx="316674" cy="277622"/>
            </a:xfrm>
            <a:custGeom>
              <a:rect b="b" l="l" r="r" t="t"/>
              <a:pathLst>
                <a:path extrusionOk="0" h="4493" w="5125">
                  <a:moveTo>
                    <a:pt x="2778" y="1"/>
                  </a:moveTo>
                  <a:cubicBezTo>
                    <a:pt x="2098" y="1"/>
                    <a:pt x="1417" y="81"/>
                    <a:pt x="761" y="234"/>
                  </a:cubicBezTo>
                  <a:cubicBezTo>
                    <a:pt x="586" y="263"/>
                    <a:pt x="395" y="307"/>
                    <a:pt x="249" y="409"/>
                  </a:cubicBezTo>
                  <a:cubicBezTo>
                    <a:pt x="103" y="497"/>
                    <a:pt x="0" y="687"/>
                    <a:pt x="15" y="863"/>
                  </a:cubicBezTo>
                  <a:cubicBezTo>
                    <a:pt x="29" y="1053"/>
                    <a:pt x="176" y="1200"/>
                    <a:pt x="337" y="1244"/>
                  </a:cubicBezTo>
                  <a:cubicBezTo>
                    <a:pt x="407" y="1265"/>
                    <a:pt x="475" y="1275"/>
                    <a:pt x="541" y="1275"/>
                  </a:cubicBezTo>
                  <a:cubicBezTo>
                    <a:pt x="656" y="1275"/>
                    <a:pt x="767" y="1246"/>
                    <a:pt x="879" y="1200"/>
                  </a:cubicBezTo>
                  <a:lnTo>
                    <a:pt x="879" y="1200"/>
                  </a:lnTo>
                  <a:cubicBezTo>
                    <a:pt x="732" y="1273"/>
                    <a:pt x="732" y="1507"/>
                    <a:pt x="849" y="1595"/>
                  </a:cubicBezTo>
                  <a:cubicBezTo>
                    <a:pt x="906" y="1639"/>
                    <a:pt x="973" y="1659"/>
                    <a:pt x="1041" y="1659"/>
                  </a:cubicBezTo>
                  <a:cubicBezTo>
                    <a:pt x="1131" y="1659"/>
                    <a:pt x="1222" y="1624"/>
                    <a:pt x="1288" y="1566"/>
                  </a:cubicBezTo>
                  <a:cubicBezTo>
                    <a:pt x="1406" y="1449"/>
                    <a:pt x="1479" y="1288"/>
                    <a:pt x="1508" y="1141"/>
                  </a:cubicBezTo>
                  <a:cubicBezTo>
                    <a:pt x="1684" y="1932"/>
                    <a:pt x="1859" y="2737"/>
                    <a:pt x="2313" y="3410"/>
                  </a:cubicBezTo>
                  <a:cubicBezTo>
                    <a:pt x="2715" y="4012"/>
                    <a:pt x="3409" y="4492"/>
                    <a:pt x="4141" y="4492"/>
                  </a:cubicBezTo>
                  <a:cubicBezTo>
                    <a:pt x="4209" y="4492"/>
                    <a:pt x="4279" y="4488"/>
                    <a:pt x="4348" y="4479"/>
                  </a:cubicBezTo>
                  <a:lnTo>
                    <a:pt x="4992" y="4333"/>
                  </a:lnTo>
                  <a:cubicBezTo>
                    <a:pt x="5124" y="3118"/>
                    <a:pt x="5007" y="2181"/>
                    <a:pt x="4904" y="966"/>
                  </a:cubicBezTo>
                  <a:cubicBezTo>
                    <a:pt x="4875" y="746"/>
                    <a:pt x="4421" y="482"/>
                    <a:pt x="4275" y="321"/>
                  </a:cubicBezTo>
                  <a:cubicBezTo>
                    <a:pt x="4099" y="102"/>
                    <a:pt x="3763" y="43"/>
                    <a:pt x="3470" y="29"/>
                  </a:cubicBezTo>
                  <a:cubicBezTo>
                    <a:pt x="3240" y="10"/>
                    <a:pt x="3009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417824" y="2518837"/>
              <a:ext cx="73345" cy="80265"/>
            </a:xfrm>
            <a:custGeom>
              <a:rect b="b" l="l" r="r" t="t"/>
              <a:pathLst>
                <a:path extrusionOk="0" h="1299" w="1187">
                  <a:moveTo>
                    <a:pt x="59" y="47"/>
                  </a:moveTo>
                  <a:lnTo>
                    <a:pt x="31" y="110"/>
                  </a:lnTo>
                  <a:lnTo>
                    <a:pt x="31" y="110"/>
                  </a:lnTo>
                  <a:cubicBezTo>
                    <a:pt x="40" y="107"/>
                    <a:pt x="49" y="104"/>
                    <a:pt x="58" y="101"/>
                  </a:cubicBezTo>
                  <a:lnTo>
                    <a:pt x="58" y="101"/>
                  </a:lnTo>
                  <a:cubicBezTo>
                    <a:pt x="59" y="83"/>
                    <a:pt x="59" y="65"/>
                    <a:pt x="59" y="47"/>
                  </a:cubicBezTo>
                  <a:close/>
                  <a:moveTo>
                    <a:pt x="31" y="110"/>
                  </a:moveTo>
                  <a:cubicBezTo>
                    <a:pt x="21" y="113"/>
                    <a:pt x="11" y="117"/>
                    <a:pt x="1" y="120"/>
                  </a:cubicBezTo>
                  <a:lnTo>
                    <a:pt x="1" y="178"/>
                  </a:lnTo>
                  <a:lnTo>
                    <a:pt x="31" y="110"/>
                  </a:lnTo>
                  <a:close/>
                  <a:moveTo>
                    <a:pt x="605" y="1"/>
                  </a:moveTo>
                  <a:cubicBezTo>
                    <a:pt x="425" y="1"/>
                    <a:pt x="238" y="44"/>
                    <a:pt x="58" y="101"/>
                  </a:cubicBezTo>
                  <a:lnTo>
                    <a:pt x="58" y="101"/>
                  </a:lnTo>
                  <a:cubicBezTo>
                    <a:pt x="54" y="264"/>
                    <a:pt x="30" y="448"/>
                    <a:pt x="30" y="632"/>
                  </a:cubicBezTo>
                  <a:cubicBezTo>
                    <a:pt x="30" y="852"/>
                    <a:pt x="30" y="1086"/>
                    <a:pt x="206" y="1218"/>
                  </a:cubicBezTo>
                  <a:cubicBezTo>
                    <a:pt x="269" y="1273"/>
                    <a:pt x="354" y="1299"/>
                    <a:pt x="442" y="1299"/>
                  </a:cubicBezTo>
                  <a:cubicBezTo>
                    <a:pt x="516" y="1299"/>
                    <a:pt x="593" y="1281"/>
                    <a:pt x="660" y="1247"/>
                  </a:cubicBezTo>
                  <a:cubicBezTo>
                    <a:pt x="806" y="1174"/>
                    <a:pt x="908" y="1057"/>
                    <a:pt x="1011" y="925"/>
                  </a:cubicBezTo>
                  <a:cubicBezTo>
                    <a:pt x="1099" y="779"/>
                    <a:pt x="1187" y="618"/>
                    <a:pt x="1172" y="427"/>
                  </a:cubicBezTo>
                  <a:cubicBezTo>
                    <a:pt x="1128" y="193"/>
                    <a:pt x="908" y="47"/>
                    <a:pt x="674" y="3"/>
                  </a:cubicBezTo>
                  <a:cubicBezTo>
                    <a:pt x="651" y="1"/>
                    <a:pt x="628" y="1"/>
                    <a:pt x="605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436856" y="2531566"/>
              <a:ext cx="25396" cy="43438"/>
            </a:xfrm>
            <a:custGeom>
              <a:rect b="b" l="l" r="r" t="t"/>
              <a:pathLst>
                <a:path extrusionOk="0" h="703" w="411">
                  <a:moveTo>
                    <a:pt x="256" y="0"/>
                  </a:moveTo>
                  <a:cubicBezTo>
                    <a:pt x="221" y="0"/>
                    <a:pt x="136" y="86"/>
                    <a:pt x="0" y="221"/>
                  </a:cubicBezTo>
                  <a:lnTo>
                    <a:pt x="7" y="228"/>
                  </a:lnTo>
                  <a:lnTo>
                    <a:pt x="7" y="228"/>
                  </a:lnTo>
                  <a:cubicBezTo>
                    <a:pt x="5" y="231"/>
                    <a:pt x="2" y="233"/>
                    <a:pt x="0" y="236"/>
                  </a:cubicBezTo>
                  <a:lnTo>
                    <a:pt x="59" y="295"/>
                  </a:lnTo>
                  <a:cubicBezTo>
                    <a:pt x="73" y="278"/>
                    <a:pt x="86" y="261"/>
                    <a:pt x="99" y="245"/>
                  </a:cubicBezTo>
                  <a:lnTo>
                    <a:pt x="99" y="245"/>
                  </a:lnTo>
                  <a:cubicBezTo>
                    <a:pt x="114" y="239"/>
                    <a:pt x="132" y="236"/>
                    <a:pt x="150" y="236"/>
                  </a:cubicBezTo>
                  <a:cubicBezTo>
                    <a:pt x="191" y="236"/>
                    <a:pt x="234" y="251"/>
                    <a:pt x="264" y="280"/>
                  </a:cubicBezTo>
                  <a:cubicBezTo>
                    <a:pt x="293" y="338"/>
                    <a:pt x="308" y="412"/>
                    <a:pt x="278" y="456"/>
                  </a:cubicBezTo>
                  <a:cubicBezTo>
                    <a:pt x="264" y="514"/>
                    <a:pt x="205" y="558"/>
                    <a:pt x="161" y="587"/>
                  </a:cubicBezTo>
                  <a:cubicBezTo>
                    <a:pt x="73" y="675"/>
                    <a:pt x="0" y="675"/>
                    <a:pt x="0" y="675"/>
                  </a:cubicBezTo>
                  <a:cubicBezTo>
                    <a:pt x="0" y="691"/>
                    <a:pt x="22" y="703"/>
                    <a:pt x="64" y="703"/>
                  </a:cubicBezTo>
                  <a:cubicBezTo>
                    <a:pt x="98" y="703"/>
                    <a:pt x="146" y="695"/>
                    <a:pt x="205" y="675"/>
                  </a:cubicBezTo>
                  <a:cubicBezTo>
                    <a:pt x="264" y="661"/>
                    <a:pt x="337" y="602"/>
                    <a:pt x="366" y="529"/>
                  </a:cubicBezTo>
                  <a:cubicBezTo>
                    <a:pt x="410" y="456"/>
                    <a:pt x="410" y="338"/>
                    <a:pt x="337" y="236"/>
                  </a:cubicBezTo>
                  <a:cubicBezTo>
                    <a:pt x="288" y="187"/>
                    <a:pt x="225" y="165"/>
                    <a:pt x="165" y="165"/>
                  </a:cubicBezTo>
                  <a:cubicBezTo>
                    <a:pt x="164" y="165"/>
                    <a:pt x="163" y="165"/>
                    <a:pt x="163" y="165"/>
                  </a:cubicBezTo>
                  <a:lnTo>
                    <a:pt x="163" y="165"/>
                  </a:lnTo>
                  <a:cubicBezTo>
                    <a:pt x="234" y="73"/>
                    <a:pt x="274" y="12"/>
                    <a:pt x="264" y="2"/>
                  </a:cubicBezTo>
                  <a:cubicBezTo>
                    <a:pt x="262" y="1"/>
                    <a:pt x="25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359060" y="2509939"/>
              <a:ext cx="5499" cy="16436"/>
            </a:xfrm>
            <a:custGeom>
              <a:rect b="b" l="l" r="r" t="t"/>
              <a:pathLst>
                <a:path extrusionOk="0" h="266" w="89">
                  <a:moveTo>
                    <a:pt x="29" y="0"/>
                  </a:moveTo>
                  <a:cubicBezTo>
                    <a:pt x="15" y="0"/>
                    <a:pt x="0" y="59"/>
                    <a:pt x="0" y="132"/>
                  </a:cubicBezTo>
                  <a:cubicBezTo>
                    <a:pt x="0" y="199"/>
                    <a:pt x="25" y="266"/>
                    <a:pt x="51" y="266"/>
                  </a:cubicBezTo>
                  <a:cubicBezTo>
                    <a:pt x="54" y="266"/>
                    <a:pt x="56" y="265"/>
                    <a:pt x="59" y="264"/>
                  </a:cubicBezTo>
                  <a:cubicBezTo>
                    <a:pt x="73" y="264"/>
                    <a:pt x="88" y="205"/>
                    <a:pt x="88" y="132"/>
                  </a:cubicBezTo>
                  <a:cubicBezTo>
                    <a:pt x="88" y="59"/>
                    <a:pt x="7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4446805" y="2803946"/>
              <a:ext cx="446000" cy="1024046"/>
            </a:xfrm>
            <a:custGeom>
              <a:rect b="b" l="l" r="r" t="t"/>
              <a:pathLst>
                <a:path extrusionOk="0" h="16573" w="7218">
                  <a:moveTo>
                    <a:pt x="2152" y="0"/>
                  </a:moveTo>
                  <a:lnTo>
                    <a:pt x="0" y="16382"/>
                  </a:lnTo>
                  <a:lnTo>
                    <a:pt x="5051" y="16572"/>
                  </a:lnTo>
                  <a:lnTo>
                    <a:pt x="7218" y="205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4084948" y="374201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0" y="0"/>
                  </a:moveTo>
                  <a:lnTo>
                    <a:pt x="191" y="908"/>
                  </a:lnTo>
                  <a:lnTo>
                    <a:pt x="9428" y="1391"/>
                  </a:lnTo>
                  <a:lnTo>
                    <a:pt x="9663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132899" y="3787245"/>
              <a:ext cx="28980" cy="706507"/>
            </a:xfrm>
            <a:custGeom>
              <a:rect b="b" l="l" r="r" t="t"/>
              <a:pathLst>
                <a:path extrusionOk="0" h="11434" w="469">
                  <a:moveTo>
                    <a:pt x="0" y="0"/>
                  </a:moveTo>
                  <a:lnTo>
                    <a:pt x="88" y="11434"/>
                  </a:lnTo>
                  <a:lnTo>
                    <a:pt x="425" y="11419"/>
                  </a:lnTo>
                  <a:lnTo>
                    <a:pt x="46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147359" y="3788172"/>
              <a:ext cx="552773" cy="499387"/>
            </a:xfrm>
            <a:custGeom>
              <a:rect b="b" l="l" r="r" t="t"/>
              <a:pathLst>
                <a:path extrusionOk="0" h="8082" w="8946">
                  <a:moveTo>
                    <a:pt x="235" y="0"/>
                  </a:moveTo>
                  <a:lnTo>
                    <a:pt x="1" y="205"/>
                  </a:lnTo>
                  <a:lnTo>
                    <a:pt x="8945" y="8081"/>
                  </a:lnTo>
                  <a:lnTo>
                    <a:pt x="8945" y="758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4142848" y="3808069"/>
              <a:ext cx="587129" cy="432406"/>
            </a:xfrm>
            <a:custGeom>
              <a:rect b="b" l="l" r="r" t="t"/>
              <a:pathLst>
                <a:path extrusionOk="0" h="6998" w="9502">
                  <a:moveTo>
                    <a:pt x="9209" y="0"/>
                  </a:moveTo>
                  <a:lnTo>
                    <a:pt x="0" y="6720"/>
                  </a:lnTo>
                  <a:lnTo>
                    <a:pt x="74" y="6998"/>
                  </a:lnTo>
                  <a:lnTo>
                    <a:pt x="9443" y="425"/>
                  </a:lnTo>
                  <a:cubicBezTo>
                    <a:pt x="9501" y="366"/>
                    <a:pt x="9501" y="278"/>
                    <a:pt x="9443" y="220"/>
                  </a:cubicBezTo>
                  <a:lnTo>
                    <a:pt x="9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3708632" y="2702545"/>
              <a:ext cx="199952" cy="239066"/>
            </a:xfrm>
            <a:custGeom>
              <a:rect b="b" l="l" r="r" t="t"/>
              <a:pathLst>
                <a:path extrusionOk="0" h="3869" w="3236">
                  <a:moveTo>
                    <a:pt x="1037" y="1"/>
                  </a:moveTo>
                  <a:cubicBezTo>
                    <a:pt x="1007" y="1"/>
                    <a:pt x="983" y="10"/>
                    <a:pt x="967" y="31"/>
                  </a:cubicBezTo>
                  <a:cubicBezTo>
                    <a:pt x="791" y="309"/>
                    <a:pt x="1874" y="1436"/>
                    <a:pt x="1874" y="1436"/>
                  </a:cubicBezTo>
                  <a:cubicBezTo>
                    <a:pt x="1874" y="1436"/>
                    <a:pt x="943" y="600"/>
                    <a:pt x="601" y="600"/>
                  </a:cubicBezTo>
                  <a:cubicBezTo>
                    <a:pt x="564" y="600"/>
                    <a:pt x="534" y="610"/>
                    <a:pt x="513" y="631"/>
                  </a:cubicBezTo>
                  <a:cubicBezTo>
                    <a:pt x="293" y="851"/>
                    <a:pt x="1259" y="1832"/>
                    <a:pt x="1259" y="1832"/>
                  </a:cubicBezTo>
                  <a:cubicBezTo>
                    <a:pt x="1259" y="1832"/>
                    <a:pt x="450" y="1091"/>
                    <a:pt x="249" y="1091"/>
                  </a:cubicBezTo>
                  <a:cubicBezTo>
                    <a:pt x="224" y="1091"/>
                    <a:pt x="209" y="1103"/>
                    <a:pt x="205" y="1129"/>
                  </a:cubicBezTo>
                  <a:cubicBezTo>
                    <a:pt x="161" y="1363"/>
                    <a:pt x="747" y="2154"/>
                    <a:pt x="747" y="2154"/>
                  </a:cubicBezTo>
                  <a:cubicBezTo>
                    <a:pt x="747" y="2154"/>
                    <a:pt x="255" y="1651"/>
                    <a:pt x="94" y="1651"/>
                  </a:cubicBezTo>
                  <a:cubicBezTo>
                    <a:pt x="66" y="1651"/>
                    <a:pt x="49" y="1666"/>
                    <a:pt x="44" y="1700"/>
                  </a:cubicBezTo>
                  <a:cubicBezTo>
                    <a:pt x="0" y="1934"/>
                    <a:pt x="923" y="3808"/>
                    <a:pt x="923" y="3808"/>
                  </a:cubicBezTo>
                  <a:cubicBezTo>
                    <a:pt x="953" y="3850"/>
                    <a:pt x="1000" y="3868"/>
                    <a:pt x="1059" y="3868"/>
                  </a:cubicBezTo>
                  <a:cubicBezTo>
                    <a:pt x="1605" y="3868"/>
                    <a:pt x="3236" y="2285"/>
                    <a:pt x="3236" y="2285"/>
                  </a:cubicBezTo>
                  <a:cubicBezTo>
                    <a:pt x="3236" y="2285"/>
                    <a:pt x="3206" y="368"/>
                    <a:pt x="3060" y="324"/>
                  </a:cubicBezTo>
                  <a:cubicBezTo>
                    <a:pt x="3055" y="323"/>
                    <a:pt x="3049" y="322"/>
                    <a:pt x="3043" y="322"/>
                  </a:cubicBezTo>
                  <a:cubicBezTo>
                    <a:pt x="2888" y="322"/>
                    <a:pt x="2550" y="698"/>
                    <a:pt x="2606" y="1305"/>
                  </a:cubicBezTo>
                  <a:cubicBezTo>
                    <a:pt x="2606" y="1305"/>
                    <a:pt x="1389" y="1"/>
                    <a:pt x="1037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3765605" y="2788560"/>
              <a:ext cx="782509" cy="518542"/>
            </a:xfrm>
            <a:custGeom>
              <a:rect b="b" l="l" r="r" t="t"/>
              <a:pathLst>
                <a:path extrusionOk="0" h="8392" w="12664">
                  <a:moveTo>
                    <a:pt x="10117" y="0"/>
                  </a:moveTo>
                  <a:cubicBezTo>
                    <a:pt x="10117" y="0"/>
                    <a:pt x="6953" y="4771"/>
                    <a:pt x="5826" y="4771"/>
                  </a:cubicBezTo>
                  <a:cubicBezTo>
                    <a:pt x="5741" y="4771"/>
                    <a:pt x="5667" y="4744"/>
                    <a:pt x="5608" y="4685"/>
                  </a:cubicBezTo>
                  <a:cubicBezTo>
                    <a:pt x="3763" y="2840"/>
                    <a:pt x="2314" y="893"/>
                    <a:pt x="2314" y="893"/>
                  </a:cubicBezTo>
                  <a:lnTo>
                    <a:pt x="1" y="2416"/>
                  </a:lnTo>
                  <a:cubicBezTo>
                    <a:pt x="1" y="2416"/>
                    <a:pt x="2358" y="5578"/>
                    <a:pt x="2958" y="6354"/>
                  </a:cubicBezTo>
                  <a:cubicBezTo>
                    <a:pt x="3366" y="6882"/>
                    <a:pt x="4580" y="8391"/>
                    <a:pt x="6195" y="8391"/>
                  </a:cubicBezTo>
                  <a:cubicBezTo>
                    <a:pt x="6954" y="8391"/>
                    <a:pt x="7802" y="8057"/>
                    <a:pt x="8697" y="7130"/>
                  </a:cubicBezTo>
                  <a:cubicBezTo>
                    <a:pt x="11507" y="4246"/>
                    <a:pt x="12664" y="1830"/>
                    <a:pt x="12664" y="1830"/>
                  </a:cubicBezTo>
                  <a:lnTo>
                    <a:pt x="10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239615" y="2755315"/>
              <a:ext cx="323903" cy="523547"/>
            </a:xfrm>
            <a:custGeom>
              <a:rect b="b" l="l" r="r" t="t"/>
              <a:pathLst>
                <a:path extrusionOk="0" h="8473" w="5242">
                  <a:moveTo>
                    <a:pt x="3624" y="0"/>
                  </a:moveTo>
                  <a:cubicBezTo>
                    <a:pt x="3438" y="0"/>
                    <a:pt x="3259" y="37"/>
                    <a:pt x="3104" y="99"/>
                  </a:cubicBezTo>
                  <a:cubicBezTo>
                    <a:pt x="2812" y="202"/>
                    <a:pt x="2563" y="392"/>
                    <a:pt x="2387" y="553"/>
                  </a:cubicBezTo>
                  <a:cubicBezTo>
                    <a:pt x="2197" y="743"/>
                    <a:pt x="2065" y="904"/>
                    <a:pt x="1948" y="1036"/>
                  </a:cubicBezTo>
                  <a:cubicBezTo>
                    <a:pt x="1816" y="1153"/>
                    <a:pt x="1743" y="1270"/>
                    <a:pt x="1699" y="1344"/>
                  </a:cubicBezTo>
                  <a:cubicBezTo>
                    <a:pt x="1640" y="1417"/>
                    <a:pt x="1626" y="1446"/>
                    <a:pt x="1626" y="1446"/>
                  </a:cubicBezTo>
                  <a:lnTo>
                    <a:pt x="1699" y="1373"/>
                  </a:lnTo>
                  <a:cubicBezTo>
                    <a:pt x="1743" y="1300"/>
                    <a:pt x="1831" y="1197"/>
                    <a:pt x="1948" y="1065"/>
                  </a:cubicBezTo>
                  <a:cubicBezTo>
                    <a:pt x="2080" y="919"/>
                    <a:pt x="2226" y="773"/>
                    <a:pt x="2402" y="612"/>
                  </a:cubicBezTo>
                  <a:cubicBezTo>
                    <a:pt x="2607" y="451"/>
                    <a:pt x="2826" y="275"/>
                    <a:pt x="3119" y="172"/>
                  </a:cubicBezTo>
                  <a:cubicBezTo>
                    <a:pt x="3267" y="126"/>
                    <a:pt x="3439" y="92"/>
                    <a:pt x="3616" y="92"/>
                  </a:cubicBezTo>
                  <a:cubicBezTo>
                    <a:pt x="3773" y="92"/>
                    <a:pt x="3934" y="118"/>
                    <a:pt x="4085" y="187"/>
                  </a:cubicBezTo>
                  <a:cubicBezTo>
                    <a:pt x="4437" y="319"/>
                    <a:pt x="4715" y="612"/>
                    <a:pt x="4890" y="978"/>
                  </a:cubicBezTo>
                  <a:cubicBezTo>
                    <a:pt x="5081" y="1344"/>
                    <a:pt x="5169" y="1783"/>
                    <a:pt x="5095" y="2222"/>
                  </a:cubicBezTo>
                  <a:cubicBezTo>
                    <a:pt x="5037" y="2661"/>
                    <a:pt x="4861" y="3100"/>
                    <a:pt x="4598" y="3496"/>
                  </a:cubicBezTo>
                  <a:cubicBezTo>
                    <a:pt x="4349" y="3905"/>
                    <a:pt x="4056" y="4271"/>
                    <a:pt x="3763" y="4623"/>
                  </a:cubicBezTo>
                  <a:cubicBezTo>
                    <a:pt x="3470" y="4960"/>
                    <a:pt x="3178" y="5296"/>
                    <a:pt x="2899" y="5604"/>
                  </a:cubicBezTo>
                  <a:cubicBezTo>
                    <a:pt x="2343" y="6233"/>
                    <a:pt x="1831" y="6760"/>
                    <a:pt x="1377" y="7199"/>
                  </a:cubicBezTo>
                  <a:cubicBezTo>
                    <a:pt x="938" y="7639"/>
                    <a:pt x="557" y="7961"/>
                    <a:pt x="294" y="8209"/>
                  </a:cubicBezTo>
                  <a:cubicBezTo>
                    <a:pt x="191" y="8312"/>
                    <a:pt x="74" y="8400"/>
                    <a:pt x="1" y="8473"/>
                  </a:cubicBezTo>
                  <a:cubicBezTo>
                    <a:pt x="74" y="8429"/>
                    <a:pt x="191" y="8327"/>
                    <a:pt x="323" y="8224"/>
                  </a:cubicBezTo>
                  <a:cubicBezTo>
                    <a:pt x="586" y="8005"/>
                    <a:pt x="982" y="7668"/>
                    <a:pt x="1435" y="7229"/>
                  </a:cubicBezTo>
                  <a:cubicBezTo>
                    <a:pt x="1889" y="6789"/>
                    <a:pt x="2416" y="6262"/>
                    <a:pt x="2973" y="5648"/>
                  </a:cubicBezTo>
                  <a:cubicBezTo>
                    <a:pt x="3251" y="5325"/>
                    <a:pt x="3544" y="5003"/>
                    <a:pt x="3836" y="4652"/>
                  </a:cubicBezTo>
                  <a:cubicBezTo>
                    <a:pt x="4129" y="4301"/>
                    <a:pt x="4422" y="3964"/>
                    <a:pt x="4671" y="3539"/>
                  </a:cubicBezTo>
                  <a:cubicBezTo>
                    <a:pt x="4934" y="3115"/>
                    <a:pt x="5110" y="2676"/>
                    <a:pt x="5183" y="2222"/>
                  </a:cubicBezTo>
                  <a:cubicBezTo>
                    <a:pt x="5242" y="1768"/>
                    <a:pt x="5169" y="1300"/>
                    <a:pt x="4964" y="919"/>
                  </a:cubicBezTo>
                  <a:cubicBezTo>
                    <a:pt x="4788" y="553"/>
                    <a:pt x="4495" y="246"/>
                    <a:pt x="4129" y="99"/>
                  </a:cubicBezTo>
                  <a:cubicBezTo>
                    <a:pt x="3963" y="30"/>
                    <a:pt x="3791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3798169" y="2892556"/>
              <a:ext cx="140263" cy="89657"/>
            </a:xfrm>
            <a:custGeom>
              <a:rect b="b" l="l" r="r" t="t"/>
              <a:pathLst>
                <a:path extrusionOk="0" h="1451" w="2270">
                  <a:moveTo>
                    <a:pt x="2268" y="0"/>
                  </a:moveTo>
                  <a:cubicBezTo>
                    <a:pt x="2234" y="0"/>
                    <a:pt x="1745" y="332"/>
                    <a:pt x="1157" y="733"/>
                  </a:cubicBezTo>
                  <a:cubicBezTo>
                    <a:pt x="528" y="1128"/>
                    <a:pt x="1" y="1421"/>
                    <a:pt x="15" y="1450"/>
                  </a:cubicBezTo>
                  <a:cubicBezTo>
                    <a:pt x="30" y="1450"/>
                    <a:pt x="162" y="1392"/>
                    <a:pt x="381" y="1275"/>
                  </a:cubicBezTo>
                  <a:cubicBezTo>
                    <a:pt x="601" y="1172"/>
                    <a:pt x="894" y="996"/>
                    <a:pt x="1201" y="806"/>
                  </a:cubicBezTo>
                  <a:cubicBezTo>
                    <a:pt x="1523" y="601"/>
                    <a:pt x="1787" y="396"/>
                    <a:pt x="1977" y="250"/>
                  </a:cubicBezTo>
                  <a:cubicBezTo>
                    <a:pt x="2153" y="103"/>
                    <a:pt x="2270" y="16"/>
                    <a:pt x="2270" y="1"/>
                  </a:cubicBezTo>
                  <a:cubicBezTo>
                    <a:pt x="2270" y="1"/>
                    <a:pt x="2269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3886842" y="2867715"/>
              <a:ext cx="25396" cy="22677"/>
            </a:xfrm>
            <a:custGeom>
              <a:rect b="b" l="l" r="r" t="t"/>
              <a:pathLst>
                <a:path extrusionOk="0" h="367" w="411">
                  <a:moveTo>
                    <a:pt x="222" y="49"/>
                  </a:moveTo>
                  <a:cubicBezTo>
                    <a:pt x="226" y="50"/>
                    <a:pt x="230" y="51"/>
                    <a:pt x="235" y="52"/>
                  </a:cubicBezTo>
                  <a:cubicBezTo>
                    <a:pt x="264" y="95"/>
                    <a:pt x="308" y="125"/>
                    <a:pt x="308" y="169"/>
                  </a:cubicBezTo>
                  <a:cubicBezTo>
                    <a:pt x="308" y="198"/>
                    <a:pt x="264" y="242"/>
                    <a:pt x="205" y="257"/>
                  </a:cubicBezTo>
                  <a:cubicBezTo>
                    <a:pt x="147" y="257"/>
                    <a:pt x="118" y="242"/>
                    <a:pt x="103" y="198"/>
                  </a:cubicBezTo>
                  <a:cubicBezTo>
                    <a:pt x="74" y="169"/>
                    <a:pt x="118" y="125"/>
                    <a:pt x="132" y="95"/>
                  </a:cubicBezTo>
                  <a:cubicBezTo>
                    <a:pt x="162" y="66"/>
                    <a:pt x="196" y="55"/>
                    <a:pt x="222" y="49"/>
                  </a:cubicBezTo>
                  <a:close/>
                  <a:moveTo>
                    <a:pt x="187" y="0"/>
                  </a:moveTo>
                  <a:cubicBezTo>
                    <a:pt x="165" y="0"/>
                    <a:pt x="147" y="8"/>
                    <a:pt x="132" y="22"/>
                  </a:cubicBezTo>
                  <a:cubicBezTo>
                    <a:pt x="103" y="37"/>
                    <a:pt x="103" y="52"/>
                    <a:pt x="103" y="52"/>
                  </a:cubicBezTo>
                  <a:cubicBezTo>
                    <a:pt x="59" y="95"/>
                    <a:pt x="0" y="139"/>
                    <a:pt x="30" y="242"/>
                  </a:cubicBezTo>
                  <a:cubicBezTo>
                    <a:pt x="30" y="314"/>
                    <a:pt x="99" y="367"/>
                    <a:pt x="181" y="367"/>
                  </a:cubicBezTo>
                  <a:cubicBezTo>
                    <a:pt x="198" y="367"/>
                    <a:pt x="216" y="364"/>
                    <a:pt x="235" y="359"/>
                  </a:cubicBezTo>
                  <a:cubicBezTo>
                    <a:pt x="322" y="344"/>
                    <a:pt x="410" y="271"/>
                    <a:pt x="396" y="183"/>
                  </a:cubicBezTo>
                  <a:cubicBezTo>
                    <a:pt x="381" y="95"/>
                    <a:pt x="322" y="37"/>
                    <a:pt x="264" y="22"/>
                  </a:cubicBezTo>
                  <a:cubicBezTo>
                    <a:pt x="235" y="8"/>
                    <a:pt x="20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389770" y="3082567"/>
              <a:ext cx="45292" cy="372717"/>
            </a:xfrm>
            <a:custGeom>
              <a:rect b="b" l="l" r="r" t="t"/>
              <a:pathLst>
                <a:path extrusionOk="0" h="6032" w="733">
                  <a:moveTo>
                    <a:pt x="733" y="0"/>
                  </a:moveTo>
                  <a:lnTo>
                    <a:pt x="733" y="0"/>
                  </a:lnTo>
                  <a:cubicBezTo>
                    <a:pt x="733" y="0"/>
                    <a:pt x="704" y="88"/>
                    <a:pt x="674" y="234"/>
                  </a:cubicBezTo>
                  <a:cubicBezTo>
                    <a:pt x="630" y="381"/>
                    <a:pt x="601" y="600"/>
                    <a:pt x="557" y="879"/>
                  </a:cubicBezTo>
                  <a:cubicBezTo>
                    <a:pt x="484" y="1406"/>
                    <a:pt x="382" y="2152"/>
                    <a:pt x="264" y="3001"/>
                  </a:cubicBezTo>
                  <a:cubicBezTo>
                    <a:pt x="177" y="3836"/>
                    <a:pt x="103" y="4597"/>
                    <a:pt x="45" y="5139"/>
                  </a:cubicBezTo>
                  <a:cubicBezTo>
                    <a:pt x="16" y="5417"/>
                    <a:pt x="1" y="5651"/>
                    <a:pt x="1" y="5797"/>
                  </a:cubicBezTo>
                  <a:lnTo>
                    <a:pt x="1" y="6032"/>
                  </a:lnTo>
                  <a:cubicBezTo>
                    <a:pt x="16" y="6032"/>
                    <a:pt x="16" y="5944"/>
                    <a:pt x="30" y="5783"/>
                  </a:cubicBezTo>
                  <a:cubicBezTo>
                    <a:pt x="45" y="5622"/>
                    <a:pt x="74" y="5402"/>
                    <a:pt x="103" y="5139"/>
                  </a:cubicBezTo>
                  <a:cubicBezTo>
                    <a:pt x="177" y="4568"/>
                    <a:pt x="264" y="3821"/>
                    <a:pt x="367" y="3001"/>
                  </a:cubicBezTo>
                  <a:cubicBezTo>
                    <a:pt x="469" y="2182"/>
                    <a:pt x="557" y="1450"/>
                    <a:pt x="630" y="879"/>
                  </a:cubicBezTo>
                  <a:cubicBezTo>
                    <a:pt x="660" y="615"/>
                    <a:pt x="689" y="395"/>
                    <a:pt x="704" y="234"/>
                  </a:cubicBezTo>
                  <a:cubicBezTo>
                    <a:pt x="733" y="88"/>
                    <a:pt x="733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4492037" y="2729177"/>
              <a:ext cx="194515" cy="38928"/>
            </a:xfrm>
            <a:custGeom>
              <a:rect b="b" l="l" r="r" t="t"/>
              <a:pathLst>
                <a:path extrusionOk="0" h="630" w="3148">
                  <a:moveTo>
                    <a:pt x="1911" y="0"/>
                  </a:moveTo>
                  <a:cubicBezTo>
                    <a:pt x="1786" y="0"/>
                    <a:pt x="1656" y="7"/>
                    <a:pt x="1523" y="24"/>
                  </a:cubicBezTo>
                  <a:cubicBezTo>
                    <a:pt x="1069" y="83"/>
                    <a:pt x="659" y="215"/>
                    <a:pt x="410" y="347"/>
                  </a:cubicBezTo>
                  <a:cubicBezTo>
                    <a:pt x="264" y="434"/>
                    <a:pt x="176" y="478"/>
                    <a:pt x="103" y="537"/>
                  </a:cubicBezTo>
                  <a:lnTo>
                    <a:pt x="0" y="625"/>
                  </a:lnTo>
                  <a:cubicBezTo>
                    <a:pt x="4" y="628"/>
                    <a:pt x="9" y="630"/>
                    <a:pt x="15" y="630"/>
                  </a:cubicBezTo>
                  <a:cubicBezTo>
                    <a:pt x="65" y="630"/>
                    <a:pt x="207" y="538"/>
                    <a:pt x="439" y="434"/>
                  </a:cubicBezTo>
                  <a:cubicBezTo>
                    <a:pt x="718" y="303"/>
                    <a:pt x="1098" y="171"/>
                    <a:pt x="1537" y="112"/>
                  </a:cubicBezTo>
                  <a:cubicBezTo>
                    <a:pt x="1684" y="98"/>
                    <a:pt x="1827" y="91"/>
                    <a:pt x="1964" y="91"/>
                  </a:cubicBezTo>
                  <a:cubicBezTo>
                    <a:pt x="2237" y="91"/>
                    <a:pt x="2484" y="117"/>
                    <a:pt x="2679" y="156"/>
                  </a:cubicBezTo>
                  <a:cubicBezTo>
                    <a:pt x="2934" y="207"/>
                    <a:pt x="3099" y="247"/>
                    <a:pt x="3139" y="247"/>
                  </a:cubicBezTo>
                  <a:cubicBezTo>
                    <a:pt x="3145" y="247"/>
                    <a:pt x="3148" y="246"/>
                    <a:pt x="3148" y="244"/>
                  </a:cubicBezTo>
                  <a:cubicBezTo>
                    <a:pt x="3148" y="229"/>
                    <a:pt x="3118" y="215"/>
                    <a:pt x="3031" y="185"/>
                  </a:cubicBezTo>
                  <a:cubicBezTo>
                    <a:pt x="2957" y="156"/>
                    <a:pt x="2840" y="112"/>
                    <a:pt x="2694" y="83"/>
                  </a:cubicBezTo>
                  <a:cubicBezTo>
                    <a:pt x="2487" y="42"/>
                    <a:pt x="2214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28"/>
          <p:cNvGrpSpPr/>
          <p:nvPr/>
        </p:nvGrpSpPr>
        <p:grpSpPr>
          <a:xfrm>
            <a:off x="730123" y="2144265"/>
            <a:ext cx="1218362" cy="2471333"/>
            <a:chOff x="727536" y="1777825"/>
            <a:chExt cx="1360539" cy="2732567"/>
          </a:xfrm>
        </p:grpSpPr>
        <p:sp>
          <p:nvSpPr>
            <p:cNvPr id="507" name="Google Shape;507;p28"/>
            <p:cNvSpPr/>
            <p:nvPr/>
          </p:nvSpPr>
          <p:spPr>
            <a:xfrm>
              <a:off x="1890840" y="2861845"/>
              <a:ext cx="197234" cy="123271"/>
            </a:xfrm>
            <a:custGeom>
              <a:rect b="b" l="l" r="r" t="t"/>
              <a:pathLst>
                <a:path extrusionOk="0" h="1995" w="3192">
                  <a:moveTo>
                    <a:pt x="1538" y="0"/>
                  </a:moveTo>
                  <a:lnTo>
                    <a:pt x="44" y="527"/>
                  </a:lnTo>
                  <a:cubicBezTo>
                    <a:pt x="44" y="527"/>
                    <a:pt x="0" y="952"/>
                    <a:pt x="44" y="1186"/>
                  </a:cubicBezTo>
                  <a:cubicBezTo>
                    <a:pt x="118" y="1449"/>
                    <a:pt x="776" y="1537"/>
                    <a:pt x="776" y="1537"/>
                  </a:cubicBezTo>
                  <a:cubicBezTo>
                    <a:pt x="776" y="1537"/>
                    <a:pt x="615" y="1611"/>
                    <a:pt x="557" y="1889"/>
                  </a:cubicBezTo>
                  <a:cubicBezTo>
                    <a:pt x="546" y="1964"/>
                    <a:pt x="583" y="1994"/>
                    <a:pt x="651" y="1994"/>
                  </a:cubicBezTo>
                  <a:cubicBezTo>
                    <a:pt x="850" y="1994"/>
                    <a:pt x="1309" y="1733"/>
                    <a:pt x="1582" y="1537"/>
                  </a:cubicBezTo>
                  <a:cubicBezTo>
                    <a:pt x="1977" y="1303"/>
                    <a:pt x="1991" y="732"/>
                    <a:pt x="1991" y="732"/>
                  </a:cubicBezTo>
                  <a:cubicBezTo>
                    <a:pt x="1991" y="732"/>
                    <a:pt x="2701" y="1326"/>
                    <a:pt x="2957" y="1326"/>
                  </a:cubicBezTo>
                  <a:cubicBezTo>
                    <a:pt x="2974" y="1326"/>
                    <a:pt x="2989" y="1323"/>
                    <a:pt x="3002" y="1318"/>
                  </a:cubicBezTo>
                  <a:cubicBezTo>
                    <a:pt x="3192" y="1230"/>
                    <a:pt x="1977" y="88"/>
                    <a:pt x="1977" y="88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249497" y="2814327"/>
              <a:ext cx="266871" cy="203351"/>
            </a:xfrm>
            <a:custGeom>
              <a:rect b="b" l="l" r="r" t="t"/>
              <a:pathLst>
                <a:path extrusionOk="0" h="3291" w="4319">
                  <a:moveTo>
                    <a:pt x="3153" y="0"/>
                  </a:moveTo>
                  <a:cubicBezTo>
                    <a:pt x="2756" y="0"/>
                    <a:pt x="1318" y="389"/>
                    <a:pt x="1318" y="389"/>
                  </a:cubicBezTo>
                  <a:cubicBezTo>
                    <a:pt x="1318" y="389"/>
                    <a:pt x="0" y="2863"/>
                    <a:pt x="512" y="3009"/>
                  </a:cubicBezTo>
                  <a:cubicBezTo>
                    <a:pt x="512" y="3009"/>
                    <a:pt x="2089" y="3291"/>
                    <a:pt x="2625" y="3291"/>
                  </a:cubicBezTo>
                  <a:cubicBezTo>
                    <a:pt x="2700" y="3291"/>
                    <a:pt x="2755" y="3285"/>
                    <a:pt x="2782" y="3273"/>
                  </a:cubicBezTo>
                  <a:cubicBezTo>
                    <a:pt x="3001" y="3185"/>
                    <a:pt x="2138" y="2731"/>
                    <a:pt x="2137" y="2731"/>
                  </a:cubicBezTo>
                  <a:lnTo>
                    <a:pt x="2137" y="2731"/>
                  </a:lnTo>
                  <a:cubicBezTo>
                    <a:pt x="2138" y="2731"/>
                    <a:pt x="2840" y="2980"/>
                    <a:pt x="3159" y="2980"/>
                  </a:cubicBezTo>
                  <a:cubicBezTo>
                    <a:pt x="3202" y="2980"/>
                    <a:pt x="3238" y="2976"/>
                    <a:pt x="3265" y="2965"/>
                  </a:cubicBezTo>
                  <a:cubicBezTo>
                    <a:pt x="3484" y="2877"/>
                    <a:pt x="2299" y="2145"/>
                    <a:pt x="2298" y="2145"/>
                  </a:cubicBezTo>
                  <a:lnTo>
                    <a:pt x="2298" y="2145"/>
                  </a:lnTo>
                  <a:cubicBezTo>
                    <a:pt x="2299" y="2145"/>
                    <a:pt x="3142" y="2603"/>
                    <a:pt x="3508" y="2603"/>
                  </a:cubicBezTo>
                  <a:cubicBezTo>
                    <a:pt x="3581" y="2603"/>
                    <a:pt x="3636" y="2584"/>
                    <a:pt x="3660" y="2541"/>
                  </a:cubicBezTo>
                  <a:cubicBezTo>
                    <a:pt x="3806" y="2277"/>
                    <a:pt x="2504" y="1472"/>
                    <a:pt x="2503" y="1472"/>
                  </a:cubicBezTo>
                  <a:lnTo>
                    <a:pt x="2503" y="1472"/>
                  </a:lnTo>
                  <a:cubicBezTo>
                    <a:pt x="2504" y="1472"/>
                    <a:pt x="3513" y="1998"/>
                    <a:pt x="3945" y="1998"/>
                  </a:cubicBezTo>
                  <a:cubicBezTo>
                    <a:pt x="4023" y="1998"/>
                    <a:pt x="4082" y="1981"/>
                    <a:pt x="4114" y="1940"/>
                  </a:cubicBezTo>
                  <a:cubicBezTo>
                    <a:pt x="4319" y="1691"/>
                    <a:pt x="2445" y="740"/>
                    <a:pt x="2445" y="740"/>
                  </a:cubicBezTo>
                  <a:cubicBezTo>
                    <a:pt x="3074" y="608"/>
                    <a:pt x="3352" y="154"/>
                    <a:pt x="3250" y="23"/>
                  </a:cubicBezTo>
                  <a:cubicBezTo>
                    <a:pt x="3240" y="7"/>
                    <a:pt x="3205" y="0"/>
                    <a:pt x="315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727536" y="2241266"/>
              <a:ext cx="603379" cy="761685"/>
            </a:xfrm>
            <a:custGeom>
              <a:rect b="b" l="l" r="r" t="t"/>
              <a:pathLst>
                <a:path extrusionOk="0" h="12327" w="9765">
                  <a:moveTo>
                    <a:pt x="6002" y="0"/>
                  </a:moveTo>
                  <a:cubicBezTo>
                    <a:pt x="6002" y="0"/>
                    <a:pt x="4011" y="1757"/>
                    <a:pt x="2006" y="5256"/>
                  </a:cubicBezTo>
                  <a:cubicBezTo>
                    <a:pt x="0" y="8726"/>
                    <a:pt x="3426" y="10190"/>
                    <a:pt x="4348" y="10556"/>
                  </a:cubicBezTo>
                  <a:cubicBezTo>
                    <a:pt x="5256" y="10922"/>
                    <a:pt x="8945" y="12327"/>
                    <a:pt x="8945" y="12327"/>
                  </a:cubicBezTo>
                  <a:lnTo>
                    <a:pt x="9765" y="9677"/>
                  </a:lnTo>
                  <a:cubicBezTo>
                    <a:pt x="9765" y="9677"/>
                    <a:pt x="7510" y="8799"/>
                    <a:pt x="5226" y="7540"/>
                  </a:cubicBezTo>
                  <a:cubicBezTo>
                    <a:pt x="4187" y="6954"/>
                    <a:pt x="7861" y="2694"/>
                    <a:pt x="7861" y="2694"/>
                  </a:cubicBezTo>
                  <a:lnTo>
                    <a:pt x="6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026920" y="1965364"/>
              <a:ext cx="323347" cy="346086"/>
            </a:xfrm>
            <a:custGeom>
              <a:rect b="b" l="l" r="r" t="t"/>
              <a:pathLst>
                <a:path extrusionOk="0" h="5601" w="5233">
                  <a:moveTo>
                    <a:pt x="3690" y="0"/>
                  </a:moveTo>
                  <a:lnTo>
                    <a:pt x="3675" y="74"/>
                  </a:lnTo>
                  <a:cubicBezTo>
                    <a:pt x="3713" y="98"/>
                    <a:pt x="3750" y="123"/>
                    <a:pt x="3786" y="149"/>
                  </a:cubicBezTo>
                  <a:lnTo>
                    <a:pt x="3786" y="149"/>
                  </a:lnTo>
                  <a:cubicBezTo>
                    <a:pt x="3767" y="93"/>
                    <a:pt x="3736" y="43"/>
                    <a:pt x="3690" y="0"/>
                  </a:cubicBezTo>
                  <a:close/>
                  <a:moveTo>
                    <a:pt x="3786" y="149"/>
                  </a:moveTo>
                  <a:cubicBezTo>
                    <a:pt x="3844" y="323"/>
                    <a:pt x="3776" y="540"/>
                    <a:pt x="3631" y="674"/>
                  </a:cubicBezTo>
                  <a:cubicBezTo>
                    <a:pt x="3456" y="864"/>
                    <a:pt x="3192" y="908"/>
                    <a:pt x="2943" y="937"/>
                  </a:cubicBezTo>
                  <a:cubicBezTo>
                    <a:pt x="2680" y="952"/>
                    <a:pt x="2446" y="937"/>
                    <a:pt x="2197" y="1011"/>
                  </a:cubicBezTo>
                  <a:cubicBezTo>
                    <a:pt x="1494" y="1186"/>
                    <a:pt x="1055" y="2050"/>
                    <a:pt x="1348" y="2709"/>
                  </a:cubicBezTo>
                  <a:cubicBezTo>
                    <a:pt x="1307" y="2704"/>
                    <a:pt x="1266" y="2701"/>
                    <a:pt x="1226" y="2701"/>
                  </a:cubicBezTo>
                  <a:cubicBezTo>
                    <a:pt x="689" y="2701"/>
                    <a:pt x="212" y="3144"/>
                    <a:pt x="103" y="3675"/>
                  </a:cubicBezTo>
                  <a:cubicBezTo>
                    <a:pt x="1" y="4246"/>
                    <a:pt x="264" y="4846"/>
                    <a:pt x="747" y="5197"/>
                  </a:cubicBezTo>
                  <a:cubicBezTo>
                    <a:pt x="1110" y="5479"/>
                    <a:pt x="1586" y="5600"/>
                    <a:pt x="2046" y="5600"/>
                  </a:cubicBezTo>
                  <a:cubicBezTo>
                    <a:pt x="2162" y="5600"/>
                    <a:pt x="2276" y="5593"/>
                    <a:pt x="2387" y="5578"/>
                  </a:cubicBezTo>
                  <a:cubicBezTo>
                    <a:pt x="3617" y="5432"/>
                    <a:pt x="4700" y="4465"/>
                    <a:pt x="4978" y="3265"/>
                  </a:cubicBezTo>
                  <a:cubicBezTo>
                    <a:pt x="5232" y="2123"/>
                    <a:pt x="4739" y="831"/>
                    <a:pt x="378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264450" y="1777825"/>
              <a:ext cx="459100" cy="470407"/>
            </a:xfrm>
            <a:custGeom>
              <a:rect b="b" l="l" r="r" t="t"/>
              <a:pathLst>
                <a:path extrusionOk="0" h="7613" w="7430">
                  <a:moveTo>
                    <a:pt x="3802" y="1"/>
                  </a:moveTo>
                  <a:cubicBezTo>
                    <a:pt x="3298" y="1"/>
                    <a:pt x="2797" y="123"/>
                    <a:pt x="2320" y="269"/>
                  </a:cubicBezTo>
                  <a:cubicBezTo>
                    <a:pt x="2148" y="322"/>
                    <a:pt x="1960" y="384"/>
                    <a:pt x="1774" y="384"/>
                  </a:cubicBezTo>
                  <a:cubicBezTo>
                    <a:pt x="1707" y="384"/>
                    <a:pt x="1640" y="376"/>
                    <a:pt x="1573" y="356"/>
                  </a:cubicBezTo>
                  <a:cubicBezTo>
                    <a:pt x="1442" y="342"/>
                    <a:pt x="1324" y="269"/>
                    <a:pt x="1222" y="225"/>
                  </a:cubicBezTo>
                  <a:cubicBezTo>
                    <a:pt x="1169" y="211"/>
                    <a:pt x="1115" y="204"/>
                    <a:pt x="1062" y="204"/>
                  </a:cubicBezTo>
                  <a:cubicBezTo>
                    <a:pt x="782" y="204"/>
                    <a:pt x="516" y="388"/>
                    <a:pt x="344" y="635"/>
                  </a:cubicBezTo>
                  <a:cubicBezTo>
                    <a:pt x="0" y="1135"/>
                    <a:pt x="48" y="1859"/>
                    <a:pt x="460" y="2302"/>
                  </a:cubicBezTo>
                  <a:lnTo>
                    <a:pt x="460" y="2302"/>
                  </a:lnTo>
                  <a:cubicBezTo>
                    <a:pt x="766" y="2933"/>
                    <a:pt x="724" y="3672"/>
                    <a:pt x="724" y="4382"/>
                  </a:cubicBezTo>
                  <a:cubicBezTo>
                    <a:pt x="724" y="5114"/>
                    <a:pt x="768" y="5905"/>
                    <a:pt x="1178" y="6490"/>
                  </a:cubicBezTo>
                  <a:cubicBezTo>
                    <a:pt x="1471" y="6915"/>
                    <a:pt x="1939" y="7178"/>
                    <a:pt x="2422" y="7354"/>
                  </a:cubicBezTo>
                  <a:cubicBezTo>
                    <a:pt x="2920" y="7515"/>
                    <a:pt x="3433" y="7544"/>
                    <a:pt x="3945" y="7588"/>
                  </a:cubicBezTo>
                  <a:cubicBezTo>
                    <a:pt x="4145" y="7603"/>
                    <a:pt x="4347" y="7613"/>
                    <a:pt x="4548" y="7613"/>
                  </a:cubicBezTo>
                  <a:cubicBezTo>
                    <a:pt x="4952" y="7613"/>
                    <a:pt x="5355" y="7574"/>
                    <a:pt x="5746" y="7457"/>
                  </a:cubicBezTo>
                  <a:cubicBezTo>
                    <a:pt x="6331" y="7310"/>
                    <a:pt x="6873" y="6944"/>
                    <a:pt x="7151" y="6417"/>
                  </a:cubicBezTo>
                  <a:cubicBezTo>
                    <a:pt x="7429" y="5861"/>
                    <a:pt x="7341" y="5158"/>
                    <a:pt x="6902" y="4748"/>
                  </a:cubicBezTo>
                  <a:cubicBezTo>
                    <a:pt x="6609" y="4470"/>
                    <a:pt x="6199" y="4382"/>
                    <a:pt x="5833" y="4221"/>
                  </a:cubicBezTo>
                  <a:cubicBezTo>
                    <a:pt x="5467" y="4060"/>
                    <a:pt x="5101" y="3753"/>
                    <a:pt x="5101" y="3343"/>
                  </a:cubicBezTo>
                  <a:cubicBezTo>
                    <a:pt x="5101" y="2918"/>
                    <a:pt x="5497" y="2611"/>
                    <a:pt x="5702" y="2230"/>
                  </a:cubicBezTo>
                  <a:cubicBezTo>
                    <a:pt x="5965" y="1732"/>
                    <a:pt x="5804" y="1088"/>
                    <a:pt x="5438" y="678"/>
                  </a:cubicBezTo>
                  <a:cubicBezTo>
                    <a:pt x="5072" y="269"/>
                    <a:pt x="4516" y="49"/>
                    <a:pt x="3960" y="5"/>
                  </a:cubicBezTo>
                  <a:cubicBezTo>
                    <a:pt x="3907" y="2"/>
                    <a:pt x="3854" y="1"/>
                    <a:pt x="3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052255" y="2162914"/>
              <a:ext cx="598004" cy="839417"/>
            </a:xfrm>
            <a:custGeom>
              <a:rect b="b" l="l" r="r" t="t"/>
              <a:pathLst>
                <a:path extrusionOk="0" h="13585" w="9678">
                  <a:moveTo>
                    <a:pt x="5478" y="0"/>
                  </a:moveTo>
                  <a:cubicBezTo>
                    <a:pt x="4158" y="0"/>
                    <a:pt x="2567" y="129"/>
                    <a:pt x="1713" y="610"/>
                  </a:cubicBezTo>
                  <a:cubicBezTo>
                    <a:pt x="1713" y="610"/>
                    <a:pt x="264" y="1225"/>
                    <a:pt x="1" y="2088"/>
                  </a:cubicBezTo>
                  <a:lnTo>
                    <a:pt x="2826" y="8222"/>
                  </a:lnTo>
                  <a:lnTo>
                    <a:pt x="689" y="13009"/>
                  </a:lnTo>
                  <a:cubicBezTo>
                    <a:pt x="689" y="13009"/>
                    <a:pt x="3730" y="13584"/>
                    <a:pt x="6387" y="13584"/>
                  </a:cubicBezTo>
                  <a:cubicBezTo>
                    <a:pt x="7730" y="13584"/>
                    <a:pt x="8974" y="13437"/>
                    <a:pt x="9677" y="12995"/>
                  </a:cubicBezTo>
                  <a:lnTo>
                    <a:pt x="8038" y="7856"/>
                  </a:lnTo>
                  <a:cubicBezTo>
                    <a:pt x="9556" y="4662"/>
                    <a:pt x="8327" y="179"/>
                    <a:pt x="7794" y="179"/>
                  </a:cubicBezTo>
                  <a:cubicBezTo>
                    <a:pt x="7782" y="179"/>
                    <a:pt x="7771" y="181"/>
                    <a:pt x="7760" y="185"/>
                  </a:cubicBezTo>
                  <a:cubicBezTo>
                    <a:pt x="7754" y="186"/>
                    <a:pt x="7749" y="187"/>
                    <a:pt x="7744" y="187"/>
                  </a:cubicBezTo>
                  <a:cubicBezTo>
                    <a:pt x="7690" y="187"/>
                    <a:pt x="7637" y="127"/>
                    <a:pt x="7584" y="127"/>
                  </a:cubicBezTo>
                  <a:cubicBezTo>
                    <a:pt x="7343" y="76"/>
                    <a:pt x="6490" y="0"/>
                    <a:pt x="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237694" y="2162420"/>
              <a:ext cx="194577" cy="387362"/>
            </a:xfrm>
            <a:custGeom>
              <a:rect b="b" l="l" r="r" t="t"/>
              <a:pathLst>
                <a:path extrusionOk="0" h="6269" w="3149">
                  <a:moveTo>
                    <a:pt x="2206" y="0"/>
                  </a:moveTo>
                  <a:cubicBezTo>
                    <a:pt x="1444" y="0"/>
                    <a:pt x="431" y="36"/>
                    <a:pt x="1" y="208"/>
                  </a:cubicBezTo>
                  <a:lnTo>
                    <a:pt x="3148" y="6269"/>
                  </a:lnTo>
                  <a:lnTo>
                    <a:pt x="3148" y="17"/>
                  </a:lnTo>
                  <a:cubicBezTo>
                    <a:pt x="3148" y="17"/>
                    <a:pt x="2739" y="0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73180" y="2878096"/>
              <a:ext cx="742716" cy="1570393"/>
            </a:xfrm>
            <a:custGeom>
              <a:rect b="b" l="l" r="r" t="t"/>
              <a:pathLst>
                <a:path extrusionOk="0" h="25415" w="12020">
                  <a:moveTo>
                    <a:pt x="12019" y="1"/>
                  </a:moveTo>
                  <a:lnTo>
                    <a:pt x="8154" y="718"/>
                  </a:lnTo>
                  <a:cubicBezTo>
                    <a:pt x="5973" y="10658"/>
                    <a:pt x="0" y="23380"/>
                    <a:pt x="0" y="23380"/>
                  </a:cubicBezTo>
                  <a:lnTo>
                    <a:pt x="3309" y="25415"/>
                  </a:lnTo>
                  <a:cubicBezTo>
                    <a:pt x="11009" y="10205"/>
                    <a:pt x="12019" y="1"/>
                    <a:pt x="1201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110155" y="2858199"/>
              <a:ext cx="789738" cy="1628290"/>
            </a:xfrm>
            <a:custGeom>
              <a:rect b="b" l="l" r="r" t="t"/>
              <a:pathLst>
                <a:path extrusionOk="0" h="26352" w="12781">
                  <a:moveTo>
                    <a:pt x="5168" y="1"/>
                  </a:moveTo>
                  <a:lnTo>
                    <a:pt x="1" y="1743"/>
                  </a:lnTo>
                  <a:cubicBezTo>
                    <a:pt x="1" y="1743"/>
                    <a:pt x="2855" y="15006"/>
                    <a:pt x="9794" y="26352"/>
                  </a:cubicBezTo>
                  <a:lnTo>
                    <a:pt x="12781" y="24741"/>
                  </a:lnTo>
                  <a:cubicBezTo>
                    <a:pt x="12781" y="24741"/>
                    <a:pt x="4905" y="8243"/>
                    <a:pt x="5168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1235902" y="1833253"/>
              <a:ext cx="311236" cy="393170"/>
            </a:xfrm>
            <a:custGeom>
              <a:rect b="b" l="l" r="r" t="t"/>
              <a:pathLst>
                <a:path extrusionOk="0" h="6363" w="5037">
                  <a:moveTo>
                    <a:pt x="2619" y="0"/>
                  </a:moveTo>
                  <a:cubicBezTo>
                    <a:pt x="1389" y="0"/>
                    <a:pt x="1333" y="587"/>
                    <a:pt x="1333" y="587"/>
                  </a:cubicBezTo>
                  <a:lnTo>
                    <a:pt x="1333" y="1582"/>
                  </a:lnTo>
                  <a:cubicBezTo>
                    <a:pt x="1333" y="1582"/>
                    <a:pt x="999" y="1350"/>
                    <a:pt x="682" y="1350"/>
                  </a:cubicBezTo>
                  <a:cubicBezTo>
                    <a:pt x="447" y="1350"/>
                    <a:pt x="222" y="1477"/>
                    <a:pt x="147" y="1919"/>
                  </a:cubicBezTo>
                  <a:cubicBezTo>
                    <a:pt x="0" y="2724"/>
                    <a:pt x="791" y="2885"/>
                    <a:pt x="791" y="2885"/>
                  </a:cubicBezTo>
                  <a:lnTo>
                    <a:pt x="601" y="5242"/>
                  </a:lnTo>
                  <a:cubicBezTo>
                    <a:pt x="586" y="5564"/>
                    <a:pt x="674" y="5871"/>
                    <a:pt x="893" y="6091"/>
                  </a:cubicBezTo>
                  <a:cubicBezTo>
                    <a:pt x="1098" y="6290"/>
                    <a:pt x="1332" y="6362"/>
                    <a:pt x="1565" y="6362"/>
                  </a:cubicBezTo>
                  <a:cubicBezTo>
                    <a:pt x="1915" y="6362"/>
                    <a:pt x="2260" y="6197"/>
                    <a:pt x="2489" y="6047"/>
                  </a:cubicBezTo>
                  <a:cubicBezTo>
                    <a:pt x="2665" y="5930"/>
                    <a:pt x="2782" y="5740"/>
                    <a:pt x="2782" y="5520"/>
                  </a:cubicBezTo>
                  <a:lnTo>
                    <a:pt x="2782" y="4905"/>
                  </a:lnTo>
                  <a:lnTo>
                    <a:pt x="3646" y="4905"/>
                  </a:lnTo>
                  <a:cubicBezTo>
                    <a:pt x="5036" y="4832"/>
                    <a:pt x="4788" y="382"/>
                    <a:pt x="4788" y="382"/>
                  </a:cubicBezTo>
                  <a:cubicBezTo>
                    <a:pt x="4788" y="43"/>
                    <a:pt x="4135" y="30"/>
                    <a:pt x="4038" y="30"/>
                  </a:cubicBezTo>
                  <a:cubicBezTo>
                    <a:pt x="4030" y="30"/>
                    <a:pt x="4026" y="30"/>
                    <a:pt x="4026" y="30"/>
                  </a:cubicBezTo>
                  <a:lnTo>
                    <a:pt x="2709" y="1"/>
                  </a:lnTo>
                  <a:cubicBezTo>
                    <a:pt x="2678" y="0"/>
                    <a:pt x="2648" y="0"/>
                    <a:pt x="2619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467500" y="1960853"/>
              <a:ext cx="16313" cy="81439"/>
            </a:xfrm>
            <a:custGeom>
              <a:rect b="b" l="l" r="r" t="t"/>
              <a:pathLst>
                <a:path extrusionOk="0" h="1318" w="264">
                  <a:moveTo>
                    <a:pt x="205" y="0"/>
                  </a:moveTo>
                  <a:cubicBezTo>
                    <a:pt x="190" y="0"/>
                    <a:pt x="161" y="322"/>
                    <a:pt x="161" y="732"/>
                  </a:cubicBezTo>
                  <a:cubicBezTo>
                    <a:pt x="161" y="908"/>
                    <a:pt x="205" y="1113"/>
                    <a:pt x="147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288"/>
                    <a:pt x="0" y="1288"/>
                    <a:pt x="0" y="1288"/>
                  </a:cubicBezTo>
                  <a:cubicBezTo>
                    <a:pt x="0" y="1288"/>
                    <a:pt x="15" y="1318"/>
                    <a:pt x="59" y="1318"/>
                  </a:cubicBezTo>
                  <a:cubicBezTo>
                    <a:pt x="88" y="1318"/>
                    <a:pt x="147" y="1274"/>
                    <a:pt x="205" y="1215"/>
                  </a:cubicBezTo>
                  <a:cubicBezTo>
                    <a:pt x="234" y="1171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418623" y="1962645"/>
              <a:ext cx="6426" cy="20885"/>
            </a:xfrm>
            <a:custGeom>
              <a:rect b="b" l="l" r="r" t="t"/>
              <a:pathLst>
                <a:path extrusionOk="0" h="338" w="104">
                  <a:moveTo>
                    <a:pt x="45" y="0"/>
                  </a:moveTo>
                  <a:cubicBezTo>
                    <a:pt x="30" y="0"/>
                    <a:pt x="1" y="103"/>
                    <a:pt x="1" y="176"/>
                  </a:cubicBezTo>
                  <a:cubicBezTo>
                    <a:pt x="1" y="264"/>
                    <a:pt x="45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507295" y="1961719"/>
              <a:ext cx="6364" cy="20885"/>
            </a:xfrm>
            <a:custGeom>
              <a:rect b="b" l="l" r="r" t="t"/>
              <a:pathLst>
                <a:path extrusionOk="0" h="338" w="103">
                  <a:moveTo>
                    <a:pt x="59" y="1"/>
                  </a:moveTo>
                  <a:cubicBezTo>
                    <a:pt x="15" y="1"/>
                    <a:pt x="0" y="74"/>
                    <a:pt x="15" y="162"/>
                  </a:cubicBezTo>
                  <a:cubicBezTo>
                    <a:pt x="15" y="264"/>
                    <a:pt x="59" y="338"/>
                    <a:pt x="74" y="338"/>
                  </a:cubicBezTo>
                  <a:cubicBezTo>
                    <a:pt x="88" y="338"/>
                    <a:pt x="103" y="264"/>
                    <a:pt x="103" y="162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361650" y="2105571"/>
              <a:ext cx="48011" cy="86012"/>
            </a:xfrm>
            <a:custGeom>
              <a:rect b="b" l="l" r="r" t="t"/>
              <a:pathLst>
                <a:path extrusionOk="0" h="1392" w="777">
                  <a:moveTo>
                    <a:pt x="15" y="1"/>
                  </a:moveTo>
                  <a:lnTo>
                    <a:pt x="15" y="1"/>
                  </a:lnTo>
                  <a:cubicBezTo>
                    <a:pt x="0" y="235"/>
                    <a:pt x="0" y="498"/>
                    <a:pt x="74" y="733"/>
                  </a:cubicBezTo>
                  <a:cubicBezTo>
                    <a:pt x="147" y="967"/>
                    <a:pt x="293" y="1186"/>
                    <a:pt x="513" y="1303"/>
                  </a:cubicBezTo>
                  <a:cubicBezTo>
                    <a:pt x="586" y="1333"/>
                    <a:pt x="703" y="1391"/>
                    <a:pt x="703" y="1391"/>
                  </a:cubicBezTo>
                  <a:cubicBezTo>
                    <a:pt x="703" y="1377"/>
                    <a:pt x="747" y="1230"/>
                    <a:pt x="747" y="1201"/>
                  </a:cubicBezTo>
                  <a:cubicBezTo>
                    <a:pt x="776" y="967"/>
                    <a:pt x="776" y="762"/>
                    <a:pt x="747" y="469"/>
                  </a:cubicBezTo>
                  <a:cubicBezTo>
                    <a:pt x="454" y="396"/>
                    <a:pt x="191" y="220"/>
                    <a:pt x="15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272113" y="1940956"/>
              <a:ext cx="40720" cy="55240"/>
            </a:xfrm>
            <a:custGeom>
              <a:rect b="b" l="l" r="r" t="t"/>
              <a:pathLst>
                <a:path extrusionOk="0" h="894" w="659">
                  <a:moveTo>
                    <a:pt x="73" y="0"/>
                  </a:moveTo>
                  <a:cubicBezTo>
                    <a:pt x="73" y="29"/>
                    <a:pt x="132" y="44"/>
                    <a:pt x="220" y="103"/>
                  </a:cubicBezTo>
                  <a:cubicBezTo>
                    <a:pt x="276" y="140"/>
                    <a:pt x="337" y="189"/>
                    <a:pt x="397" y="261"/>
                  </a:cubicBezTo>
                  <a:lnTo>
                    <a:pt x="397" y="261"/>
                  </a:lnTo>
                  <a:cubicBezTo>
                    <a:pt x="383" y="256"/>
                    <a:pt x="368" y="252"/>
                    <a:pt x="351" y="249"/>
                  </a:cubicBezTo>
                  <a:cubicBezTo>
                    <a:pt x="332" y="245"/>
                    <a:pt x="312" y="243"/>
                    <a:pt x="293" y="243"/>
                  </a:cubicBezTo>
                  <a:cubicBezTo>
                    <a:pt x="240" y="243"/>
                    <a:pt x="189" y="257"/>
                    <a:pt x="146" y="278"/>
                  </a:cubicBezTo>
                  <a:cubicBezTo>
                    <a:pt x="88" y="322"/>
                    <a:pt x="59" y="381"/>
                    <a:pt x="29" y="425"/>
                  </a:cubicBezTo>
                  <a:cubicBezTo>
                    <a:pt x="0" y="542"/>
                    <a:pt x="29" y="644"/>
                    <a:pt x="88" y="717"/>
                  </a:cubicBezTo>
                  <a:cubicBezTo>
                    <a:pt x="176" y="864"/>
                    <a:pt x="293" y="893"/>
                    <a:pt x="293" y="893"/>
                  </a:cubicBezTo>
                  <a:cubicBezTo>
                    <a:pt x="307" y="864"/>
                    <a:pt x="220" y="820"/>
                    <a:pt x="146" y="703"/>
                  </a:cubicBezTo>
                  <a:cubicBezTo>
                    <a:pt x="103" y="630"/>
                    <a:pt x="88" y="556"/>
                    <a:pt x="132" y="469"/>
                  </a:cubicBezTo>
                  <a:cubicBezTo>
                    <a:pt x="145" y="379"/>
                    <a:pt x="213" y="334"/>
                    <a:pt x="289" y="334"/>
                  </a:cubicBezTo>
                  <a:cubicBezTo>
                    <a:pt x="300" y="334"/>
                    <a:pt x="311" y="335"/>
                    <a:pt x="322" y="337"/>
                  </a:cubicBezTo>
                  <a:cubicBezTo>
                    <a:pt x="395" y="351"/>
                    <a:pt x="454" y="395"/>
                    <a:pt x="512" y="425"/>
                  </a:cubicBezTo>
                  <a:lnTo>
                    <a:pt x="659" y="513"/>
                  </a:lnTo>
                  <a:lnTo>
                    <a:pt x="586" y="366"/>
                  </a:lnTo>
                  <a:cubicBezTo>
                    <a:pt x="498" y="190"/>
                    <a:pt x="366" y="103"/>
                    <a:pt x="249" y="44"/>
                  </a:cubicBezTo>
                  <a:cubicBezTo>
                    <a:pt x="146" y="0"/>
                    <a:pt x="7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1426779" y="2036796"/>
              <a:ext cx="48011" cy="38372"/>
            </a:xfrm>
            <a:custGeom>
              <a:rect b="b" l="l" r="r" t="t"/>
              <a:pathLst>
                <a:path extrusionOk="0" h="621" w="777">
                  <a:moveTo>
                    <a:pt x="44" y="1"/>
                  </a:moveTo>
                  <a:cubicBezTo>
                    <a:pt x="15" y="1"/>
                    <a:pt x="0" y="45"/>
                    <a:pt x="15" y="162"/>
                  </a:cubicBezTo>
                  <a:cubicBezTo>
                    <a:pt x="44" y="264"/>
                    <a:pt x="118" y="411"/>
                    <a:pt x="235" y="513"/>
                  </a:cubicBezTo>
                  <a:cubicBezTo>
                    <a:pt x="339" y="595"/>
                    <a:pt x="453" y="621"/>
                    <a:pt x="554" y="621"/>
                  </a:cubicBezTo>
                  <a:cubicBezTo>
                    <a:pt x="580" y="621"/>
                    <a:pt x="606" y="619"/>
                    <a:pt x="630" y="616"/>
                  </a:cubicBezTo>
                  <a:cubicBezTo>
                    <a:pt x="718" y="616"/>
                    <a:pt x="776" y="572"/>
                    <a:pt x="776" y="557"/>
                  </a:cubicBezTo>
                  <a:cubicBezTo>
                    <a:pt x="776" y="550"/>
                    <a:pt x="762" y="550"/>
                    <a:pt x="734" y="550"/>
                  </a:cubicBezTo>
                  <a:cubicBezTo>
                    <a:pt x="707" y="550"/>
                    <a:pt x="666" y="550"/>
                    <a:pt x="615" y="543"/>
                  </a:cubicBezTo>
                  <a:cubicBezTo>
                    <a:pt x="527" y="543"/>
                    <a:pt x="396" y="513"/>
                    <a:pt x="293" y="425"/>
                  </a:cubicBezTo>
                  <a:cubicBezTo>
                    <a:pt x="191" y="338"/>
                    <a:pt x="132" y="235"/>
                    <a:pt x="88" y="147"/>
                  </a:cubicBezTo>
                  <a:cubicBezTo>
                    <a:pt x="59" y="45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1415904" y="2033212"/>
              <a:ext cx="24469" cy="15447"/>
            </a:xfrm>
            <a:custGeom>
              <a:rect b="b" l="l" r="r" t="t"/>
              <a:pathLst>
                <a:path extrusionOk="0" h="250" w="396">
                  <a:moveTo>
                    <a:pt x="323" y="0"/>
                  </a:moveTo>
                  <a:cubicBezTo>
                    <a:pt x="279" y="0"/>
                    <a:pt x="220" y="0"/>
                    <a:pt x="132" y="30"/>
                  </a:cubicBezTo>
                  <a:cubicBezTo>
                    <a:pt x="59" y="74"/>
                    <a:pt x="30" y="132"/>
                    <a:pt x="15" y="176"/>
                  </a:cubicBezTo>
                  <a:cubicBezTo>
                    <a:pt x="1" y="220"/>
                    <a:pt x="1" y="249"/>
                    <a:pt x="15" y="249"/>
                  </a:cubicBezTo>
                  <a:cubicBezTo>
                    <a:pt x="30" y="249"/>
                    <a:pt x="74" y="161"/>
                    <a:pt x="176" y="103"/>
                  </a:cubicBezTo>
                  <a:cubicBezTo>
                    <a:pt x="294" y="59"/>
                    <a:pt x="396" y="59"/>
                    <a:pt x="396" y="30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1094768" y="2737890"/>
              <a:ext cx="550981" cy="1049627"/>
            </a:xfrm>
            <a:custGeom>
              <a:rect b="b" l="l" r="r" t="t"/>
              <a:pathLst>
                <a:path extrusionOk="0" h="16987" w="8917">
                  <a:moveTo>
                    <a:pt x="7804" y="1"/>
                  </a:moveTo>
                  <a:lnTo>
                    <a:pt x="1" y="3543"/>
                  </a:lnTo>
                  <a:cubicBezTo>
                    <a:pt x="1" y="3543"/>
                    <a:pt x="777" y="6442"/>
                    <a:pt x="1977" y="10043"/>
                  </a:cubicBezTo>
                  <a:cubicBezTo>
                    <a:pt x="2094" y="12107"/>
                    <a:pt x="1260" y="13996"/>
                    <a:pt x="250" y="15855"/>
                  </a:cubicBezTo>
                  <a:lnTo>
                    <a:pt x="1538" y="16353"/>
                  </a:lnTo>
                  <a:cubicBezTo>
                    <a:pt x="2634" y="16774"/>
                    <a:pt x="3787" y="16986"/>
                    <a:pt x="4939" y="16986"/>
                  </a:cubicBezTo>
                  <a:cubicBezTo>
                    <a:pt x="6111" y="16986"/>
                    <a:pt x="7282" y="16767"/>
                    <a:pt x="8389" y="16324"/>
                  </a:cubicBezTo>
                  <a:cubicBezTo>
                    <a:pt x="8726" y="16192"/>
                    <a:pt x="8916" y="16075"/>
                    <a:pt x="8902" y="16045"/>
                  </a:cubicBezTo>
                  <a:cubicBezTo>
                    <a:pt x="8828" y="15884"/>
                    <a:pt x="8887" y="8711"/>
                    <a:pt x="8740" y="3338"/>
                  </a:cubicBezTo>
                  <a:cubicBezTo>
                    <a:pt x="8711" y="2387"/>
                    <a:pt x="7862" y="747"/>
                    <a:pt x="7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093903" y="2939641"/>
              <a:ext cx="563587" cy="63458"/>
            </a:xfrm>
            <a:custGeom>
              <a:rect b="b" l="l" r="r" t="t"/>
              <a:pathLst>
                <a:path extrusionOk="0" h="1027" w="9121">
                  <a:moveTo>
                    <a:pt x="6149" y="0"/>
                  </a:moveTo>
                  <a:lnTo>
                    <a:pt x="6134" y="29"/>
                  </a:lnTo>
                  <a:cubicBezTo>
                    <a:pt x="5768" y="395"/>
                    <a:pt x="5241" y="630"/>
                    <a:pt x="4670" y="761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2"/>
                  </a:cubicBezTo>
                  <a:cubicBezTo>
                    <a:pt x="2269" y="879"/>
                    <a:pt x="1786" y="791"/>
                    <a:pt x="1362" y="703"/>
                  </a:cubicBezTo>
                  <a:cubicBezTo>
                    <a:pt x="937" y="615"/>
                    <a:pt x="615" y="498"/>
                    <a:pt x="366" y="439"/>
                  </a:cubicBezTo>
                  <a:cubicBezTo>
                    <a:pt x="264" y="410"/>
                    <a:pt x="176" y="395"/>
                    <a:pt x="103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103" y="395"/>
                  </a:cubicBezTo>
                  <a:cubicBezTo>
                    <a:pt x="146" y="410"/>
                    <a:pt x="249" y="439"/>
                    <a:pt x="351" y="483"/>
                  </a:cubicBezTo>
                  <a:cubicBezTo>
                    <a:pt x="586" y="571"/>
                    <a:pt x="922" y="659"/>
                    <a:pt x="1347" y="776"/>
                  </a:cubicBezTo>
                  <a:cubicBezTo>
                    <a:pt x="1757" y="864"/>
                    <a:pt x="2284" y="981"/>
                    <a:pt x="2840" y="1010"/>
                  </a:cubicBezTo>
                  <a:cubicBezTo>
                    <a:pt x="2980" y="1021"/>
                    <a:pt x="3124" y="1027"/>
                    <a:pt x="3272" y="1027"/>
                  </a:cubicBezTo>
                  <a:cubicBezTo>
                    <a:pt x="3726" y="1027"/>
                    <a:pt x="4209" y="974"/>
                    <a:pt x="4685" y="864"/>
                  </a:cubicBezTo>
                  <a:cubicBezTo>
                    <a:pt x="5247" y="734"/>
                    <a:pt x="5794" y="491"/>
                    <a:pt x="6174" y="135"/>
                  </a:cubicBezTo>
                  <a:lnTo>
                    <a:pt x="6174" y="135"/>
                  </a:lnTo>
                  <a:cubicBezTo>
                    <a:pt x="6931" y="457"/>
                    <a:pt x="7617" y="650"/>
                    <a:pt x="8146" y="650"/>
                  </a:cubicBezTo>
                  <a:cubicBezTo>
                    <a:pt x="8199" y="650"/>
                    <a:pt x="8251" y="648"/>
                    <a:pt x="8301" y="644"/>
                  </a:cubicBezTo>
                  <a:cubicBezTo>
                    <a:pt x="8593" y="630"/>
                    <a:pt x="8798" y="542"/>
                    <a:pt x="8916" y="469"/>
                  </a:cubicBezTo>
                  <a:cubicBezTo>
                    <a:pt x="8974" y="439"/>
                    <a:pt x="9033" y="410"/>
                    <a:pt x="9062" y="395"/>
                  </a:cubicBezTo>
                  <a:cubicBezTo>
                    <a:pt x="9106" y="366"/>
                    <a:pt x="9120" y="352"/>
                    <a:pt x="9120" y="352"/>
                  </a:cubicBezTo>
                  <a:cubicBezTo>
                    <a:pt x="9120" y="349"/>
                    <a:pt x="9118" y="348"/>
                    <a:pt x="9113" y="348"/>
                  </a:cubicBezTo>
                  <a:cubicBezTo>
                    <a:pt x="9092" y="348"/>
                    <a:pt x="9019" y="374"/>
                    <a:pt x="8886" y="410"/>
                  </a:cubicBezTo>
                  <a:cubicBezTo>
                    <a:pt x="8754" y="483"/>
                    <a:pt x="8550" y="556"/>
                    <a:pt x="8271" y="571"/>
                  </a:cubicBezTo>
                  <a:cubicBezTo>
                    <a:pt x="8252" y="572"/>
                    <a:pt x="8233" y="572"/>
                    <a:pt x="8214" y="572"/>
                  </a:cubicBezTo>
                  <a:cubicBezTo>
                    <a:pt x="7691" y="572"/>
                    <a:pt x="6968" y="382"/>
                    <a:pt x="6178" y="29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433082" y="2538857"/>
              <a:ext cx="43500" cy="405342"/>
            </a:xfrm>
            <a:custGeom>
              <a:rect b="b" l="l" r="r" t="t"/>
              <a:pathLst>
                <a:path extrusionOk="0" h="6560" w="704">
                  <a:moveTo>
                    <a:pt x="1" y="1"/>
                  </a:moveTo>
                  <a:cubicBezTo>
                    <a:pt x="1" y="1"/>
                    <a:pt x="1" y="89"/>
                    <a:pt x="30" y="250"/>
                  </a:cubicBezTo>
                  <a:cubicBezTo>
                    <a:pt x="45" y="440"/>
                    <a:pt x="59" y="660"/>
                    <a:pt x="103" y="952"/>
                  </a:cubicBezTo>
                  <a:cubicBezTo>
                    <a:pt x="162" y="1553"/>
                    <a:pt x="264" y="2358"/>
                    <a:pt x="352" y="3265"/>
                  </a:cubicBezTo>
                  <a:cubicBezTo>
                    <a:pt x="455" y="4158"/>
                    <a:pt x="528" y="4993"/>
                    <a:pt x="572" y="5593"/>
                  </a:cubicBezTo>
                  <a:cubicBezTo>
                    <a:pt x="616" y="5886"/>
                    <a:pt x="630" y="6120"/>
                    <a:pt x="645" y="6310"/>
                  </a:cubicBezTo>
                  <a:cubicBezTo>
                    <a:pt x="674" y="6472"/>
                    <a:pt x="689" y="6559"/>
                    <a:pt x="689" y="6559"/>
                  </a:cubicBezTo>
                  <a:cubicBezTo>
                    <a:pt x="704" y="6559"/>
                    <a:pt x="704" y="6472"/>
                    <a:pt x="704" y="6310"/>
                  </a:cubicBezTo>
                  <a:cubicBezTo>
                    <a:pt x="704" y="6149"/>
                    <a:pt x="689" y="5886"/>
                    <a:pt x="660" y="5593"/>
                  </a:cubicBezTo>
                  <a:cubicBezTo>
                    <a:pt x="630" y="5008"/>
                    <a:pt x="557" y="4188"/>
                    <a:pt x="469" y="3265"/>
                  </a:cubicBezTo>
                  <a:cubicBezTo>
                    <a:pt x="367" y="2358"/>
                    <a:pt x="264" y="1538"/>
                    <a:pt x="177" y="952"/>
                  </a:cubicBezTo>
                  <a:cubicBezTo>
                    <a:pt x="133" y="660"/>
                    <a:pt x="103" y="411"/>
                    <a:pt x="59" y="250"/>
                  </a:cubicBezTo>
                  <a:cubicBezTo>
                    <a:pt x="30" y="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1187951" y="2754203"/>
              <a:ext cx="120367" cy="132354"/>
            </a:xfrm>
            <a:custGeom>
              <a:rect b="b" l="l" r="r" t="t"/>
              <a:pathLst>
                <a:path extrusionOk="0" h="2142" w="1948">
                  <a:moveTo>
                    <a:pt x="191" y="44"/>
                  </a:moveTo>
                  <a:cubicBezTo>
                    <a:pt x="179" y="44"/>
                    <a:pt x="148" y="102"/>
                    <a:pt x="144" y="248"/>
                  </a:cubicBezTo>
                  <a:lnTo>
                    <a:pt x="144" y="248"/>
                  </a:lnTo>
                  <a:cubicBezTo>
                    <a:pt x="179" y="116"/>
                    <a:pt x="191" y="44"/>
                    <a:pt x="191" y="44"/>
                  </a:cubicBezTo>
                  <a:close/>
                  <a:moveTo>
                    <a:pt x="144" y="248"/>
                  </a:moveTo>
                  <a:cubicBezTo>
                    <a:pt x="141" y="262"/>
                    <a:pt x="137" y="277"/>
                    <a:pt x="132" y="293"/>
                  </a:cubicBezTo>
                  <a:cubicBezTo>
                    <a:pt x="117" y="386"/>
                    <a:pt x="97" y="496"/>
                    <a:pt x="80" y="625"/>
                  </a:cubicBezTo>
                  <a:lnTo>
                    <a:pt x="80" y="625"/>
                  </a:lnTo>
                  <a:cubicBezTo>
                    <a:pt x="99" y="527"/>
                    <a:pt x="122" y="441"/>
                    <a:pt x="147" y="366"/>
                  </a:cubicBezTo>
                  <a:cubicBezTo>
                    <a:pt x="144" y="321"/>
                    <a:pt x="144" y="282"/>
                    <a:pt x="144" y="248"/>
                  </a:cubicBezTo>
                  <a:close/>
                  <a:moveTo>
                    <a:pt x="118" y="0"/>
                  </a:moveTo>
                  <a:cubicBezTo>
                    <a:pt x="118" y="0"/>
                    <a:pt x="206" y="29"/>
                    <a:pt x="367" y="44"/>
                  </a:cubicBezTo>
                  <a:cubicBezTo>
                    <a:pt x="557" y="44"/>
                    <a:pt x="791" y="73"/>
                    <a:pt x="1084" y="88"/>
                  </a:cubicBezTo>
                  <a:cubicBezTo>
                    <a:pt x="1230" y="117"/>
                    <a:pt x="1391" y="117"/>
                    <a:pt x="1582" y="132"/>
                  </a:cubicBezTo>
                  <a:cubicBezTo>
                    <a:pt x="1669" y="146"/>
                    <a:pt x="1757" y="146"/>
                    <a:pt x="1801" y="205"/>
                  </a:cubicBezTo>
                  <a:cubicBezTo>
                    <a:pt x="1831" y="264"/>
                    <a:pt x="1831" y="366"/>
                    <a:pt x="1831" y="469"/>
                  </a:cubicBezTo>
                  <a:cubicBezTo>
                    <a:pt x="1816" y="659"/>
                    <a:pt x="1816" y="878"/>
                    <a:pt x="1772" y="1083"/>
                  </a:cubicBezTo>
                  <a:cubicBezTo>
                    <a:pt x="1728" y="1288"/>
                    <a:pt x="1655" y="1508"/>
                    <a:pt x="1494" y="1654"/>
                  </a:cubicBezTo>
                  <a:cubicBezTo>
                    <a:pt x="1318" y="1815"/>
                    <a:pt x="1128" y="1903"/>
                    <a:pt x="923" y="1962"/>
                  </a:cubicBezTo>
                  <a:cubicBezTo>
                    <a:pt x="826" y="1989"/>
                    <a:pt x="726" y="2004"/>
                    <a:pt x="630" y="2004"/>
                  </a:cubicBezTo>
                  <a:cubicBezTo>
                    <a:pt x="524" y="2004"/>
                    <a:pt x="422" y="1986"/>
                    <a:pt x="337" y="1947"/>
                  </a:cubicBezTo>
                  <a:cubicBezTo>
                    <a:pt x="162" y="1859"/>
                    <a:pt x="74" y="1669"/>
                    <a:pt x="59" y="1508"/>
                  </a:cubicBezTo>
                  <a:cubicBezTo>
                    <a:pt x="30" y="1318"/>
                    <a:pt x="44" y="1157"/>
                    <a:pt x="44" y="1010"/>
                  </a:cubicBezTo>
                  <a:cubicBezTo>
                    <a:pt x="51" y="866"/>
                    <a:pt x="65" y="738"/>
                    <a:pt x="80" y="625"/>
                  </a:cubicBezTo>
                  <a:lnTo>
                    <a:pt x="80" y="625"/>
                  </a:lnTo>
                  <a:cubicBezTo>
                    <a:pt x="53" y="756"/>
                    <a:pt x="32" y="908"/>
                    <a:pt x="15" y="1083"/>
                  </a:cubicBezTo>
                  <a:cubicBezTo>
                    <a:pt x="1" y="1230"/>
                    <a:pt x="1" y="1391"/>
                    <a:pt x="15" y="1581"/>
                  </a:cubicBezTo>
                  <a:cubicBezTo>
                    <a:pt x="44" y="1757"/>
                    <a:pt x="132" y="1962"/>
                    <a:pt x="337" y="2079"/>
                  </a:cubicBezTo>
                  <a:cubicBezTo>
                    <a:pt x="432" y="2123"/>
                    <a:pt x="535" y="2141"/>
                    <a:pt x="641" y="2141"/>
                  </a:cubicBezTo>
                  <a:cubicBezTo>
                    <a:pt x="747" y="2141"/>
                    <a:pt x="857" y="2123"/>
                    <a:pt x="967" y="2094"/>
                  </a:cubicBezTo>
                  <a:cubicBezTo>
                    <a:pt x="1186" y="2035"/>
                    <a:pt x="1406" y="1932"/>
                    <a:pt x="1582" y="1757"/>
                  </a:cubicBezTo>
                  <a:cubicBezTo>
                    <a:pt x="1757" y="1581"/>
                    <a:pt x="1845" y="1362"/>
                    <a:pt x="1889" y="1142"/>
                  </a:cubicBezTo>
                  <a:cubicBezTo>
                    <a:pt x="1918" y="922"/>
                    <a:pt x="1918" y="703"/>
                    <a:pt x="1918" y="498"/>
                  </a:cubicBezTo>
                  <a:cubicBezTo>
                    <a:pt x="1918" y="395"/>
                    <a:pt x="1948" y="278"/>
                    <a:pt x="1874" y="190"/>
                  </a:cubicBezTo>
                  <a:cubicBezTo>
                    <a:pt x="1831" y="132"/>
                    <a:pt x="1772" y="88"/>
                    <a:pt x="1728" y="88"/>
                  </a:cubicBezTo>
                  <a:cubicBezTo>
                    <a:pt x="1669" y="73"/>
                    <a:pt x="1611" y="73"/>
                    <a:pt x="1582" y="73"/>
                  </a:cubicBezTo>
                  <a:cubicBezTo>
                    <a:pt x="1391" y="59"/>
                    <a:pt x="1230" y="44"/>
                    <a:pt x="1084" y="44"/>
                  </a:cubicBezTo>
                  <a:cubicBezTo>
                    <a:pt x="791" y="15"/>
                    <a:pt x="557" y="0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432217" y="2163470"/>
              <a:ext cx="61543" cy="310309"/>
            </a:xfrm>
            <a:custGeom>
              <a:rect b="b" l="l" r="r" t="t"/>
              <a:pathLst>
                <a:path extrusionOk="0" h="5022" w="996">
                  <a:moveTo>
                    <a:pt x="0" y="0"/>
                  </a:moveTo>
                  <a:lnTo>
                    <a:pt x="0" y="5022"/>
                  </a:lnTo>
                  <a:cubicBezTo>
                    <a:pt x="0" y="5022"/>
                    <a:pt x="996" y="2079"/>
                    <a:pt x="776" y="1552"/>
                  </a:cubicBezTo>
                  <a:cubicBezTo>
                    <a:pt x="586" y="10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1715350" y="4380944"/>
              <a:ext cx="281392" cy="105599"/>
            </a:xfrm>
            <a:custGeom>
              <a:rect b="b" l="l" r="r" t="t"/>
              <a:pathLst>
                <a:path extrusionOk="0" h="1709" w="4554">
                  <a:moveTo>
                    <a:pt x="4060" y="1"/>
                  </a:moveTo>
                  <a:cubicBezTo>
                    <a:pt x="3618" y="1"/>
                    <a:pt x="2987" y="98"/>
                    <a:pt x="2987" y="98"/>
                  </a:cubicBezTo>
                  <a:lnTo>
                    <a:pt x="0" y="1709"/>
                  </a:lnTo>
                  <a:cubicBezTo>
                    <a:pt x="0" y="1709"/>
                    <a:pt x="4553" y="303"/>
                    <a:pt x="4480" y="98"/>
                  </a:cubicBezTo>
                  <a:cubicBezTo>
                    <a:pt x="4456" y="25"/>
                    <a:pt x="4282" y="1"/>
                    <a:pt x="4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871327" y="4314641"/>
              <a:ext cx="243391" cy="195751"/>
            </a:xfrm>
            <a:custGeom>
              <a:rect b="b" l="l" r="r" t="t"/>
              <a:pathLst>
                <a:path extrusionOk="0" h="3168" w="3939">
                  <a:moveTo>
                    <a:pt x="1" y="0"/>
                  </a:moveTo>
                  <a:lnTo>
                    <a:pt x="1" y="132"/>
                  </a:lnTo>
                  <a:cubicBezTo>
                    <a:pt x="1" y="132"/>
                    <a:pt x="3451" y="3168"/>
                    <a:pt x="3820" y="3168"/>
                  </a:cubicBezTo>
                  <a:cubicBezTo>
                    <a:pt x="3837" y="3168"/>
                    <a:pt x="3848" y="3161"/>
                    <a:pt x="3851" y="3148"/>
                  </a:cubicBezTo>
                  <a:cubicBezTo>
                    <a:pt x="3939" y="2840"/>
                    <a:pt x="3324" y="2167"/>
                    <a:pt x="3324" y="21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1299239" y="1803407"/>
              <a:ext cx="255131" cy="136803"/>
            </a:xfrm>
            <a:custGeom>
              <a:rect b="b" l="l" r="r" t="t"/>
              <a:pathLst>
                <a:path extrusionOk="0" h="2214" w="4129">
                  <a:moveTo>
                    <a:pt x="2123" y="1"/>
                  </a:moveTo>
                  <a:cubicBezTo>
                    <a:pt x="1742" y="1"/>
                    <a:pt x="1376" y="30"/>
                    <a:pt x="1010" y="162"/>
                  </a:cubicBezTo>
                  <a:cubicBezTo>
                    <a:pt x="659" y="294"/>
                    <a:pt x="322" y="528"/>
                    <a:pt x="161" y="879"/>
                  </a:cubicBezTo>
                  <a:cubicBezTo>
                    <a:pt x="0" y="1231"/>
                    <a:pt x="30" y="1670"/>
                    <a:pt x="293" y="1933"/>
                  </a:cubicBezTo>
                  <a:lnTo>
                    <a:pt x="293" y="1992"/>
                  </a:lnTo>
                  <a:cubicBezTo>
                    <a:pt x="381" y="2094"/>
                    <a:pt x="469" y="2168"/>
                    <a:pt x="586" y="2197"/>
                  </a:cubicBezTo>
                  <a:cubicBezTo>
                    <a:pt x="613" y="2208"/>
                    <a:pt x="644" y="2214"/>
                    <a:pt x="677" y="2214"/>
                  </a:cubicBezTo>
                  <a:cubicBezTo>
                    <a:pt x="770" y="2214"/>
                    <a:pt x="872" y="2170"/>
                    <a:pt x="893" y="2094"/>
                  </a:cubicBezTo>
                  <a:cubicBezTo>
                    <a:pt x="952" y="1977"/>
                    <a:pt x="893" y="1846"/>
                    <a:pt x="864" y="1743"/>
                  </a:cubicBezTo>
                  <a:cubicBezTo>
                    <a:pt x="791" y="1538"/>
                    <a:pt x="805" y="1304"/>
                    <a:pt x="879" y="1099"/>
                  </a:cubicBezTo>
                  <a:cubicBezTo>
                    <a:pt x="1098" y="1377"/>
                    <a:pt x="1391" y="1582"/>
                    <a:pt x="1713" y="1626"/>
                  </a:cubicBezTo>
                  <a:cubicBezTo>
                    <a:pt x="1765" y="1635"/>
                    <a:pt x="1819" y="1640"/>
                    <a:pt x="1873" y="1640"/>
                  </a:cubicBezTo>
                  <a:cubicBezTo>
                    <a:pt x="2163" y="1640"/>
                    <a:pt x="2455" y="1507"/>
                    <a:pt x="2591" y="1260"/>
                  </a:cubicBezTo>
                  <a:cubicBezTo>
                    <a:pt x="2635" y="1582"/>
                    <a:pt x="2899" y="1802"/>
                    <a:pt x="3206" y="1889"/>
                  </a:cubicBezTo>
                  <a:cubicBezTo>
                    <a:pt x="3291" y="1920"/>
                    <a:pt x="3389" y="1938"/>
                    <a:pt x="3487" y="1938"/>
                  </a:cubicBezTo>
                  <a:cubicBezTo>
                    <a:pt x="3627" y="1938"/>
                    <a:pt x="3768" y="1902"/>
                    <a:pt x="3880" y="1816"/>
                  </a:cubicBezTo>
                  <a:cubicBezTo>
                    <a:pt x="4055" y="1684"/>
                    <a:pt x="4129" y="1450"/>
                    <a:pt x="4114" y="1231"/>
                  </a:cubicBezTo>
                  <a:cubicBezTo>
                    <a:pt x="4099" y="791"/>
                    <a:pt x="3763" y="425"/>
                    <a:pt x="3382" y="221"/>
                  </a:cubicBezTo>
                  <a:cubicBezTo>
                    <a:pt x="3001" y="30"/>
                    <a:pt x="2547" y="1"/>
                    <a:pt x="2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256726" y="1996137"/>
              <a:ext cx="35344" cy="40225"/>
            </a:xfrm>
            <a:custGeom>
              <a:rect b="b" l="l" r="r" t="t"/>
              <a:pathLst>
                <a:path extrusionOk="0" h="651" w="572">
                  <a:moveTo>
                    <a:pt x="381" y="0"/>
                  </a:moveTo>
                  <a:cubicBezTo>
                    <a:pt x="337" y="0"/>
                    <a:pt x="322" y="15"/>
                    <a:pt x="322" y="15"/>
                  </a:cubicBezTo>
                  <a:cubicBezTo>
                    <a:pt x="322" y="15"/>
                    <a:pt x="410" y="15"/>
                    <a:pt x="469" y="147"/>
                  </a:cubicBezTo>
                  <a:cubicBezTo>
                    <a:pt x="483" y="190"/>
                    <a:pt x="483" y="264"/>
                    <a:pt x="469" y="337"/>
                  </a:cubicBezTo>
                  <a:cubicBezTo>
                    <a:pt x="439" y="439"/>
                    <a:pt x="410" y="527"/>
                    <a:pt x="337" y="556"/>
                  </a:cubicBezTo>
                  <a:cubicBezTo>
                    <a:pt x="315" y="569"/>
                    <a:pt x="294" y="575"/>
                    <a:pt x="273" y="575"/>
                  </a:cubicBezTo>
                  <a:cubicBezTo>
                    <a:pt x="222" y="575"/>
                    <a:pt x="173" y="544"/>
                    <a:pt x="132" y="513"/>
                  </a:cubicBezTo>
                  <a:cubicBezTo>
                    <a:pt x="88" y="439"/>
                    <a:pt x="88" y="366"/>
                    <a:pt x="88" y="308"/>
                  </a:cubicBezTo>
                  <a:cubicBezTo>
                    <a:pt x="103" y="176"/>
                    <a:pt x="117" y="88"/>
                    <a:pt x="103" y="88"/>
                  </a:cubicBezTo>
                  <a:cubicBezTo>
                    <a:pt x="103" y="87"/>
                    <a:pt x="102" y="86"/>
                    <a:pt x="101" y="86"/>
                  </a:cubicBezTo>
                  <a:cubicBezTo>
                    <a:pt x="93" y="86"/>
                    <a:pt x="43" y="159"/>
                    <a:pt x="29" y="293"/>
                  </a:cubicBezTo>
                  <a:cubicBezTo>
                    <a:pt x="0" y="366"/>
                    <a:pt x="29" y="454"/>
                    <a:pt x="73" y="542"/>
                  </a:cubicBezTo>
                  <a:cubicBezTo>
                    <a:pt x="103" y="586"/>
                    <a:pt x="147" y="615"/>
                    <a:pt x="205" y="630"/>
                  </a:cubicBezTo>
                  <a:cubicBezTo>
                    <a:pt x="231" y="643"/>
                    <a:pt x="261" y="650"/>
                    <a:pt x="290" y="650"/>
                  </a:cubicBezTo>
                  <a:cubicBezTo>
                    <a:pt x="327" y="650"/>
                    <a:pt x="363" y="639"/>
                    <a:pt x="395" y="615"/>
                  </a:cubicBezTo>
                  <a:cubicBezTo>
                    <a:pt x="498" y="542"/>
                    <a:pt x="542" y="439"/>
                    <a:pt x="556" y="337"/>
                  </a:cubicBezTo>
                  <a:cubicBezTo>
                    <a:pt x="571" y="249"/>
                    <a:pt x="556" y="161"/>
                    <a:pt x="513" y="88"/>
                  </a:cubicBezTo>
                  <a:cubicBezTo>
                    <a:pt x="483" y="29"/>
                    <a:pt x="41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1204264" y="2175210"/>
              <a:ext cx="195442" cy="310371"/>
            </a:xfrm>
            <a:custGeom>
              <a:rect b="b" l="l" r="r" t="t"/>
              <a:pathLst>
                <a:path extrusionOk="0" h="5023" w="3163">
                  <a:moveTo>
                    <a:pt x="542" y="1"/>
                  </a:moveTo>
                  <a:cubicBezTo>
                    <a:pt x="439" y="15"/>
                    <a:pt x="0" y="1816"/>
                    <a:pt x="454" y="2328"/>
                  </a:cubicBezTo>
                  <a:cubicBezTo>
                    <a:pt x="966" y="2914"/>
                    <a:pt x="3162" y="5022"/>
                    <a:pt x="3162" y="502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1532630" y="2211421"/>
              <a:ext cx="453230" cy="761685"/>
            </a:xfrm>
            <a:custGeom>
              <a:rect b="b" l="l" r="r" t="t"/>
              <a:pathLst>
                <a:path extrusionOk="0" h="12327" w="7335">
                  <a:moveTo>
                    <a:pt x="439" y="0"/>
                  </a:moveTo>
                  <a:lnTo>
                    <a:pt x="0" y="5710"/>
                  </a:lnTo>
                  <a:cubicBezTo>
                    <a:pt x="0" y="5710"/>
                    <a:pt x="161" y="7745"/>
                    <a:pt x="425" y="8272"/>
                  </a:cubicBezTo>
                  <a:cubicBezTo>
                    <a:pt x="703" y="8813"/>
                    <a:pt x="5944" y="12327"/>
                    <a:pt x="5944" y="12327"/>
                  </a:cubicBezTo>
                  <a:lnTo>
                    <a:pt x="7335" y="10321"/>
                  </a:lnTo>
                  <a:cubicBezTo>
                    <a:pt x="7335" y="10321"/>
                    <a:pt x="2972" y="7013"/>
                    <a:pt x="2445" y="6647"/>
                  </a:cubicBezTo>
                  <a:cubicBezTo>
                    <a:pt x="1903" y="6281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1545297" y="2222296"/>
              <a:ext cx="36209" cy="481282"/>
            </a:xfrm>
            <a:custGeom>
              <a:rect b="b" l="l" r="r" t="t"/>
              <a:pathLst>
                <a:path extrusionOk="0" h="7789" w="586">
                  <a:moveTo>
                    <a:pt x="0" y="0"/>
                  </a:moveTo>
                  <a:lnTo>
                    <a:pt x="88" y="264"/>
                  </a:lnTo>
                  <a:cubicBezTo>
                    <a:pt x="161" y="454"/>
                    <a:pt x="264" y="732"/>
                    <a:pt x="337" y="1069"/>
                  </a:cubicBezTo>
                  <a:cubicBezTo>
                    <a:pt x="410" y="1420"/>
                    <a:pt x="454" y="1845"/>
                    <a:pt x="454" y="2313"/>
                  </a:cubicBezTo>
                  <a:cubicBezTo>
                    <a:pt x="483" y="2796"/>
                    <a:pt x="439" y="3309"/>
                    <a:pt x="381" y="3850"/>
                  </a:cubicBezTo>
                  <a:cubicBezTo>
                    <a:pt x="337" y="4407"/>
                    <a:pt x="278" y="4919"/>
                    <a:pt x="234" y="5387"/>
                  </a:cubicBezTo>
                  <a:cubicBezTo>
                    <a:pt x="205" y="5870"/>
                    <a:pt x="190" y="6295"/>
                    <a:pt x="205" y="6661"/>
                  </a:cubicBezTo>
                  <a:cubicBezTo>
                    <a:pt x="220" y="6998"/>
                    <a:pt x="264" y="7291"/>
                    <a:pt x="293" y="7495"/>
                  </a:cubicBezTo>
                  <a:cubicBezTo>
                    <a:pt x="322" y="7583"/>
                    <a:pt x="337" y="7657"/>
                    <a:pt x="352" y="7715"/>
                  </a:cubicBezTo>
                  <a:cubicBezTo>
                    <a:pt x="352" y="7774"/>
                    <a:pt x="366" y="7788"/>
                    <a:pt x="366" y="7788"/>
                  </a:cubicBezTo>
                  <a:cubicBezTo>
                    <a:pt x="366" y="7788"/>
                    <a:pt x="352" y="7686"/>
                    <a:pt x="337" y="7481"/>
                  </a:cubicBezTo>
                  <a:cubicBezTo>
                    <a:pt x="308" y="7276"/>
                    <a:pt x="278" y="6983"/>
                    <a:pt x="278" y="6632"/>
                  </a:cubicBezTo>
                  <a:cubicBezTo>
                    <a:pt x="278" y="6295"/>
                    <a:pt x="293" y="5870"/>
                    <a:pt x="337" y="5387"/>
                  </a:cubicBezTo>
                  <a:cubicBezTo>
                    <a:pt x="366" y="4919"/>
                    <a:pt x="439" y="4407"/>
                    <a:pt x="498" y="3850"/>
                  </a:cubicBezTo>
                  <a:cubicBezTo>
                    <a:pt x="556" y="3309"/>
                    <a:pt x="586" y="2796"/>
                    <a:pt x="571" y="2313"/>
                  </a:cubicBezTo>
                  <a:cubicBezTo>
                    <a:pt x="556" y="1859"/>
                    <a:pt x="513" y="1420"/>
                    <a:pt x="425" y="1069"/>
                  </a:cubicBezTo>
                  <a:cubicBezTo>
                    <a:pt x="337" y="732"/>
                    <a:pt x="234" y="454"/>
                    <a:pt x="147" y="264"/>
                  </a:cubicBezTo>
                  <a:cubicBezTo>
                    <a:pt x="117" y="176"/>
                    <a:pt x="59" y="117"/>
                    <a:pt x="44" y="73"/>
                  </a:cubicBezTo>
                  <a:cubicBezTo>
                    <a:pt x="29" y="1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1617656" y="2606582"/>
              <a:ext cx="62470" cy="87062"/>
            </a:xfrm>
            <a:custGeom>
              <a:rect b="b" l="l" r="r" t="t"/>
              <a:pathLst>
                <a:path extrusionOk="0" h="1409" w="1011">
                  <a:moveTo>
                    <a:pt x="992" y="1"/>
                  </a:moveTo>
                  <a:cubicBezTo>
                    <a:pt x="954" y="1"/>
                    <a:pt x="690" y="271"/>
                    <a:pt x="425" y="662"/>
                  </a:cubicBezTo>
                  <a:cubicBezTo>
                    <a:pt x="176" y="1042"/>
                    <a:pt x="0" y="1394"/>
                    <a:pt x="30" y="1408"/>
                  </a:cubicBezTo>
                  <a:cubicBezTo>
                    <a:pt x="30" y="1409"/>
                    <a:pt x="31" y="1409"/>
                    <a:pt x="32" y="1409"/>
                  </a:cubicBezTo>
                  <a:cubicBezTo>
                    <a:pt x="68" y="1409"/>
                    <a:pt x="269" y="1092"/>
                    <a:pt x="513" y="706"/>
                  </a:cubicBezTo>
                  <a:cubicBezTo>
                    <a:pt x="791" y="325"/>
                    <a:pt x="1010" y="17"/>
                    <a:pt x="996" y="3"/>
                  </a:cubicBezTo>
                  <a:cubicBezTo>
                    <a:pt x="995" y="1"/>
                    <a:pt x="994" y="1"/>
                    <a:pt x="992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1652940" y="2613008"/>
              <a:ext cx="19958" cy="72480"/>
            </a:xfrm>
            <a:custGeom>
              <a:rect b="b" l="l" r="r" t="t"/>
              <a:pathLst>
                <a:path extrusionOk="0" h="1173" w="323">
                  <a:moveTo>
                    <a:pt x="306" y="1"/>
                  </a:moveTo>
                  <a:cubicBezTo>
                    <a:pt x="287" y="1"/>
                    <a:pt x="188" y="245"/>
                    <a:pt x="88" y="572"/>
                  </a:cubicBezTo>
                  <a:cubicBezTo>
                    <a:pt x="15" y="894"/>
                    <a:pt x="0" y="1172"/>
                    <a:pt x="15" y="1172"/>
                  </a:cubicBezTo>
                  <a:cubicBezTo>
                    <a:pt x="44" y="1172"/>
                    <a:pt x="88" y="924"/>
                    <a:pt x="191" y="587"/>
                  </a:cubicBezTo>
                  <a:cubicBezTo>
                    <a:pt x="249" y="279"/>
                    <a:pt x="322" y="16"/>
                    <a:pt x="308" y="1"/>
                  </a:cubicBezTo>
                  <a:cubicBezTo>
                    <a:pt x="307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28"/>
          <p:cNvGrpSpPr/>
          <p:nvPr/>
        </p:nvGrpSpPr>
        <p:grpSpPr>
          <a:xfrm>
            <a:off x="236268" y="2726585"/>
            <a:ext cx="1290515" cy="1954469"/>
            <a:chOff x="176050" y="2421699"/>
            <a:chExt cx="1441111" cy="2161067"/>
          </a:xfrm>
        </p:grpSpPr>
        <p:sp>
          <p:nvSpPr>
            <p:cNvPr id="539" name="Google Shape;539;p28"/>
            <p:cNvSpPr/>
            <p:nvPr/>
          </p:nvSpPr>
          <p:spPr>
            <a:xfrm>
              <a:off x="1286893" y="44313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1126331" y="44805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1074327" y="3400982"/>
              <a:ext cx="123086" cy="314882"/>
            </a:xfrm>
            <a:custGeom>
              <a:rect b="b" l="l" r="r" t="t"/>
              <a:pathLst>
                <a:path extrusionOk="0" h="5096" w="1992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30"/>
                    <a:pt x="396" y="1157"/>
                    <a:pt x="952" y="2562"/>
                  </a:cubicBezTo>
                  <a:cubicBezTo>
                    <a:pt x="1490" y="3973"/>
                    <a:pt x="1942" y="5095"/>
                    <a:pt x="1976" y="5095"/>
                  </a:cubicBezTo>
                  <a:cubicBezTo>
                    <a:pt x="1977" y="5095"/>
                    <a:pt x="1977" y="5095"/>
                    <a:pt x="1977" y="5095"/>
                  </a:cubicBezTo>
                  <a:cubicBezTo>
                    <a:pt x="1992" y="5095"/>
                    <a:pt x="1567" y="3938"/>
                    <a:pt x="1040" y="2533"/>
                  </a:cubicBezTo>
                  <a:cubicBezTo>
                    <a:pt x="487" y="1136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1090640" y="3450724"/>
              <a:ext cx="38928" cy="218984"/>
            </a:xfrm>
            <a:custGeom>
              <a:rect b="b" l="l" r="r" t="t"/>
              <a:pathLst>
                <a:path extrusionOk="0" h="3544" w="630">
                  <a:moveTo>
                    <a:pt x="29" y="0"/>
                  </a:moveTo>
                  <a:cubicBezTo>
                    <a:pt x="0" y="0"/>
                    <a:pt x="44" y="205"/>
                    <a:pt x="117" y="513"/>
                  </a:cubicBezTo>
                  <a:cubicBezTo>
                    <a:pt x="176" y="835"/>
                    <a:pt x="264" y="1274"/>
                    <a:pt x="351" y="1757"/>
                  </a:cubicBezTo>
                  <a:cubicBezTo>
                    <a:pt x="425" y="2255"/>
                    <a:pt x="498" y="2694"/>
                    <a:pt x="542" y="3031"/>
                  </a:cubicBezTo>
                  <a:cubicBezTo>
                    <a:pt x="571" y="3338"/>
                    <a:pt x="586" y="3543"/>
                    <a:pt x="615" y="3543"/>
                  </a:cubicBezTo>
                  <a:cubicBezTo>
                    <a:pt x="630" y="3543"/>
                    <a:pt x="630" y="3338"/>
                    <a:pt x="630" y="3002"/>
                  </a:cubicBezTo>
                  <a:cubicBezTo>
                    <a:pt x="586" y="2680"/>
                    <a:pt x="556" y="2240"/>
                    <a:pt x="469" y="1743"/>
                  </a:cubicBezTo>
                  <a:cubicBezTo>
                    <a:pt x="366" y="1245"/>
                    <a:pt x="278" y="806"/>
                    <a:pt x="190" y="498"/>
                  </a:cubicBezTo>
                  <a:cubicBezTo>
                    <a:pt x="103" y="191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176050" y="2816613"/>
              <a:ext cx="380874" cy="1023119"/>
            </a:xfrm>
            <a:custGeom>
              <a:rect b="b" l="l" r="r" t="t"/>
              <a:pathLst>
                <a:path extrusionOk="0" h="16558" w="6164">
                  <a:moveTo>
                    <a:pt x="4392" y="0"/>
                  </a:moveTo>
                  <a:lnTo>
                    <a:pt x="1" y="161"/>
                  </a:lnTo>
                  <a:lnTo>
                    <a:pt x="2972" y="16557"/>
                  </a:lnTo>
                  <a:lnTo>
                    <a:pt x="6164" y="16074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1276079" y="3120507"/>
              <a:ext cx="201744" cy="252227"/>
            </a:xfrm>
            <a:custGeom>
              <a:rect b="b" l="l" r="r" t="t"/>
              <a:pathLst>
                <a:path extrusionOk="0" h="4082" w="3265">
                  <a:moveTo>
                    <a:pt x="1223" y="0"/>
                  </a:moveTo>
                  <a:cubicBezTo>
                    <a:pt x="1054" y="0"/>
                    <a:pt x="0" y="1538"/>
                    <a:pt x="0" y="1538"/>
                  </a:cubicBezTo>
                  <a:cubicBezTo>
                    <a:pt x="0" y="1538"/>
                    <a:pt x="585" y="4082"/>
                    <a:pt x="1060" y="4082"/>
                  </a:cubicBezTo>
                  <a:cubicBezTo>
                    <a:pt x="1078" y="4082"/>
                    <a:pt x="1095" y="4078"/>
                    <a:pt x="1113" y="4071"/>
                  </a:cubicBezTo>
                  <a:cubicBezTo>
                    <a:pt x="1113" y="4071"/>
                    <a:pt x="2913" y="3002"/>
                    <a:pt x="3001" y="2783"/>
                  </a:cubicBezTo>
                  <a:cubicBezTo>
                    <a:pt x="3040" y="2709"/>
                    <a:pt x="2961" y="2685"/>
                    <a:pt x="2837" y="2685"/>
                  </a:cubicBezTo>
                  <a:cubicBezTo>
                    <a:pt x="2590" y="2685"/>
                    <a:pt x="2167" y="2783"/>
                    <a:pt x="2167" y="2783"/>
                  </a:cubicBezTo>
                  <a:cubicBezTo>
                    <a:pt x="2167" y="2783"/>
                    <a:pt x="3089" y="2461"/>
                    <a:pt x="3192" y="2241"/>
                  </a:cubicBezTo>
                  <a:cubicBezTo>
                    <a:pt x="3221" y="2168"/>
                    <a:pt x="3088" y="2143"/>
                    <a:pt x="2897" y="2143"/>
                  </a:cubicBezTo>
                  <a:cubicBezTo>
                    <a:pt x="2515" y="2143"/>
                    <a:pt x="1903" y="2241"/>
                    <a:pt x="1903" y="2241"/>
                  </a:cubicBezTo>
                  <a:cubicBezTo>
                    <a:pt x="1903" y="2241"/>
                    <a:pt x="3265" y="1948"/>
                    <a:pt x="3206" y="1655"/>
                  </a:cubicBezTo>
                  <a:cubicBezTo>
                    <a:pt x="3178" y="1543"/>
                    <a:pt x="2938" y="1508"/>
                    <a:pt x="2653" y="1508"/>
                  </a:cubicBezTo>
                  <a:cubicBezTo>
                    <a:pt x="2196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4" y="824"/>
                    <a:pt x="3011" y="792"/>
                    <a:pt x="2815" y="792"/>
                  </a:cubicBezTo>
                  <a:cubicBezTo>
                    <a:pt x="2234" y="792"/>
                    <a:pt x="1098" y="1070"/>
                    <a:pt x="1098" y="1070"/>
                  </a:cubicBezTo>
                  <a:cubicBezTo>
                    <a:pt x="1464" y="572"/>
                    <a:pt x="1376" y="60"/>
                    <a:pt x="1230" y="1"/>
                  </a:cubicBezTo>
                  <a:cubicBezTo>
                    <a:pt x="1228" y="0"/>
                    <a:pt x="1226" y="0"/>
                    <a:pt x="1223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689854" y="2915172"/>
              <a:ext cx="655901" cy="585769"/>
            </a:xfrm>
            <a:custGeom>
              <a:rect b="b" l="l" r="r" t="t"/>
              <a:pathLst>
                <a:path extrusionOk="0" h="9480" w="10615">
                  <a:moveTo>
                    <a:pt x="338" y="1"/>
                  </a:moveTo>
                  <a:cubicBezTo>
                    <a:pt x="338" y="1"/>
                    <a:pt x="1" y="2636"/>
                    <a:pt x="747" y="6589"/>
                  </a:cubicBezTo>
                  <a:cubicBezTo>
                    <a:pt x="1188" y="8921"/>
                    <a:pt x="2607" y="9479"/>
                    <a:pt x="3886" y="9479"/>
                  </a:cubicBezTo>
                  <a:cubicBezTo>
                    <a:pt x="4774" y="9479"/>
                    <a:pt x="5596" y="9209"/>
                    <a:pt x="5974" y="9077"/>
                  </a:cubicBezTo>
                  <a:cubicBezTo>
                    <a:pt x="6911" y="8770"/>
                    <a:pt x="10614" y="7409"/>
                    <a:pt x="10614" y="7409"/>
                  </a:cubicBezTo>
                  <a:lnTo>
                    <a:pt x="9487" y="4861"/>
                  </a:lnTo>
                  <a:cubicBezTo>
                    <a:pt x="9487" y="4861"/>
                    <a:pt x="7218" y="5666"/>
                    <a:pt x="4656" y="6223"/>
                  </a:cubicBezTo>
                  <a:cubicBezTo>
                    <a:pt x="4632" y="6228"/>
                    <a:pt x="4608" y="6230"/>
                    <a:pt x="4585" y="6230"/>
                  </a:cubicBezTo>
                  <a:cubicBezTo>
                    <a:pt x="3484" y="6230"/>
                    <a:pt x="3470" y="616"/>
                    <a:pt x="3470" y="616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32056" y="3405493"/>
              <a:ext cx="1159675" cy="1055682"/>
            </a:xfrm>
            <a:custGeom>
              <a:rect b="b" l="l" r="r" t="t"/>
              <a:pathLst>
                <a:path extrusionOk="0" h="17085" w="18768">
                  <a:moveTo>
                    <a:pt x="16009" y="0"/>
                  </a:moveTo>
                  <a:cubicBezTo>
                    <a:pt x="16006" y="0"/>
                    <a:pt x="16004" y="0"/>
                    <a:pt x="16002" y="1"/>
                  </a:cubicBezTo>
                  <a:cubicBezTo>
                    <a:pt x="13850" y="59"/>
                    <a:pt x="967" y="776"/>
                    <a:pt x="967" y="776"/>
                  </a:cubicBezTo>
                  <a:cubicBezTo>
                    <a:pt x="967" y="776"/>
                    <a:pt x="1" y="4656"/>
                    <a:pt x="3778" y="5403"/>
                  </a:cubicBezTo>
                  <a:cubicBezTo>
                    <a:pt x="4534" y="5557"/>
                    <a:pt x="5376" y="5615"/>
                    <a:pt x="6241" y="5615"/>
                  </a:cubicBezTo>
                  <a:cubicBezTo>
                    <a:pt x="8748" y="5615"/>
                    <a:pt x="11443" y="5132"/>
                    <a:pt x="12757" y="5132"/>
                  </a:cubicBezTo>
                  <a:cubicBezTo>
                    <a:pt x="13263" y="5132"/>
                    <a:pt x="13565" y="5204"/>
                    <a:pt x="13571" y="5403"/>
                  </a:cubicBezTo>
                  <a:cubicBezTo>
                    <a:pt x="13615" y="6296"/>
                    <a:pt x="13850" y="17085"/>
                    <a:pt x="13850" y="17085"/>
                  </a:cubicBezTo>
                  <a:lnTo>
                    <a:pt x="18256" y="17085"/>
                  </a:lnTo>
                  <a:cubicBezTo>
                    <a:pt x="18256" y="17085"/>
                    <a:pt x="18768" y="0"/>
                    <a:pt x="16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307235" y="2763843"/>
              <a:ext cx="570816" cy="774538"/>
            </a:xfrm>
            <a:custGeom>
              <a:rect b="b" l="l" r="r" t="t"/>
              <a:pathLst>
                <a:path extrusionOk="0" h="12535" w="9238">
                  <a:moveTo>
                    <a:pt x="5453" y="1"/>
                  </a:moveTo>
                  <a:cubicBezTo>
                    <a:pt x="3946" y="1"/>
                    <a:pt x="1974" y="118"/>
                    <a:pt x="1391" y="561"/>
                  </a:cubicBezTo>
                  <a:cubicBezTo>
                    <a:pt x="1391" y="561"/>
                    <a:pt x="147" y="986"/>
                    <a:pt x="74" y="3079"/>
                  </a:cubicBezTo>
                  <a:cubicBezTo>
                    <a:pt x="0" y="5217"/>
                    <a:pt x="308" y="6988"/>
                    <a:pt x="308" y="6988"/>
                  </a:cubicBezTo>
                  <a:lnTo>
                    <a:pt x="425" y="11512"/>
                  </a:lnTo>
                  <a:cubicBezTo>
                    <a:pt x="425" y="11512"/>
                    <a:pt x="1856" y="12535"/>
                    <a:pt x="4313" y="12535"/>
                  </a:cubicBezTo>
                  <a:cubicBezTo>
                    <a:pt x="5666" y="12535"/>
                    <a:pt x="7330" y="12225"/>
                    <a:pt x="9238" y="11263"/>
                  </a:cubicBezTo>
                  <a:lnTo>
                    <a:pt x="8111" y="6915"/>
                  </a:lnTo>
                  <a:lnTo>
                    <a:pt x="7847" y="1820"/>
                  </a:lnTo>
                  <a:cubicBezTo>
                    <a:pt x="7847" y="1820"/>
                    <a:pt x="7759" y="195"/>
                    <a:pt x="7247" y="78"/>
                  </a:cubicBezTo>
                  <a:cubicBezTo>
                    <a:pt x="7053" y="41"/>
                    <a:pt x="6332" y="1"/>
                    <a:pt x="5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73744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14324" y="2768663"/>
              <a:ext cx="190004" cy="207182"/>
            </a:xfrm>
            <a:custGeom>
              <a:rect b="b" l="l" r="r" t="t"/>
              <a:pathLst>
                <a:path extrusionOk="0" h="3353" w="3075">
                  <a:moveTo>
                    <a:pt x="304" y="0"/>
                  </a:moveTo>
                  <a:cubicBezTo>
                    <a:pt x="116" y="0"/>
                    <a:pt x="0" y="15"/>
                    <a:pt x="0" y="15"/>
                  </a:cubicBezTo>
                  <a:lnTo>
                    <a:pt x="600" y="3353"/>
                  </a:lnTo>
                  <a:lnTo>
                    <a:pt x="3074" y="3206"/>
                  </a:lnTo>
                  <a:lnTo>
                    <a:pt x="3060" y="2211"/>
                  </a:lnTo>
                  <a:cubicBezTo>
                    <a:pt x="2724" y="210"/>
                    <a:pt x="101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879866" y="3147634"/>
              <a:ext cx="200879" cy="252289"/>
            </a:xfrm>
            <a:custGeom>
              <a:rect b="b" l="l" r="r" t="t"/>
              <a:pathLst>
                <a:path extrusionOk="0" h="4083" w="3251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1" y="4082"/>
                    <a:pt x="1058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5" y="2710"/>
                    <a:pt x="2952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1"/>
                    <a:pt x="3177" y="2241"/>
                  </a:cubicBezTo>
                  <a:cubicBezTo>
                    <a:pt x="3206" y="2168"/>
                    <a:pt x="3074" y="2144"/>
                    <a:pt x="2886" y="2144"/>
                  </a:cubicBezTo>
                  <a:cubicBezTo>
                    <a:pt x="2508" y="2144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6"/>
                  </a:cubicBezTo>
                  <a:cubicBezTo>
                    <a:pt x="3163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0" y="824"/>
                    <a:pt x="3006" y="792"/>
                    <a:pt x="2809" y="792"/>
                  </a:cubicBezTo>
                  <a:cubicBezTo>
                    <a:pt x="2226" y="792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1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346103" y="375375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9663" y="1"/>
                  </a:moveTo>
                  <a:lnTo>
                    <a:pt x="1" y="425"/>
                  </a:lnTo>
                  <a:lnTo>
                    <a:pt x="220" y="1391"/>
                  </a:lnTo>
                  <a:lnTo>
                    <a:pt x="9473" y="908"/>
                  </a:lnTo>
                  <a:lnTo>
                    <a:pt x="9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379594" y="3819809"/>
              <a:ext cx="57959" cy="705642"/>
            </a:xfrm>
            <a:custGeom>
              <a:rect b="b" l="l" r="r" t="t"/>
              <a:pathLst>
                <a:path extrusionOk="0" h="11420" w="938">
                  <a:moveTo>
                    <a:pt x="484" y="0"/>
                  </a:moveTo>
                  <a:lnTo>
                    <a:pt x="1" y="30"/>
                  </a:lnTo>
                  <a:lnTo>
                    <a:pt x="630" y="11419"/>
                  </a:lnTo>
                  <a:lnTo>
                    <a:pt x="937" y="1141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895252" y="3798985"/>
              <a:ext cx="28053" cy="706569"/>
            </a:xfrm>
            <a:custGeom>
              <a:rect b="b" l="l" r="r" t="t"/>
              <a:pathLst>
                <a:path extrusionOk="0" h="11435" w="454">
                  <a:moveTo>
                    <a:pt x="454" y="1"/>
                  </a:moveTo>
                  <a:lnTo>
                    <a:pt x="0" y="30"/>
                  </a:lnTo>
                  <a:lnTo>
                    <a:pt x="44" y="11420"/>
                  </a:lnTo>
                  <a:lnTo>
                    <a:pt x="366" y="114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409440" y="3800777"/>
              <a:ext cx="500314" cy="450573"/>
            </a:xfrm>
            <a:custGeom>
              <a:rect b="b" l="l" r="r" t="t"/>
              <a:pathLst>
                <a:path extrusionOk="0" h="7292" w="8097">
                  <a:moveTo>
                    <a:pt x="7847" y="1"/>
                  </a:moveTo>
                  <a:lnTo>
                    <a:pt x="1" y="6808"/>
                  </a:lnTo>
                  <a:lnTo>
                    <a:pt x="1" y="7291"/>
                  </a:lnTo>
                  <a:lnTo>
                    <a:pt x="8096" y="191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02210" y="3819809"/>
              <a:ext cx="518356" cy="431541"/>
            </a:xfrm>
            <a:custGeom>
              <a:rect b="b" l="l" r="r" t="t"/>
              <a:pathLst>
                <a:path extrusionOk="0" h="6984" w="8389">
                  <a:moveTo>
                    <a:pt x="235" y="0"/>
                  </a:moveTo>
                  <a:lnTo>
                    <a:pt x="0" y="220"/>
                  </a:lnTo>
                  <a:lnTo>
                    <a:pt x="8316" y="6983"/>
                  </a:lnTo>
                  <a:lnTo>
                    <a:pt x="8389" y="670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531542" y="2759888"/>
              <a:ext cx="182528" cy="297395"/>
            </a:xfrm>
            <a:custGeom>
              <a:rect b="b" l="l" r="r" t="t"/>
              <a:pathLst>
                <a:path extrusionOk="0" h="4813" w="2954">
                  <a:moveTo>
                    <a:pt x="1619" y="1"/>
                  </a:moveTo>
                  <a:cubicBezTo>
                    <a:pt x="1182" y="1"/>
                    <a:pt x="640" y="40"/>
                    <a:pt x="1" y="157"/>
                  </a:cubicBezTo>
                  <a:lnTo>
                    <a:pt x="2197" y="4812"/>
                  </a:lnTo>
                  <a:lnTo>
                    <a:pt x="2943" y="157"/>
                  </a:lnTo>
                  <a:cubicBezTo>
                    <a:pt x="2953" y="157"/>
                    <a:pt x="2495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18009" y="2433007"/>
              <a:ext cx="310309" cy="393417"/>
            </a:xfrm>
            <a:custGeom>
              <a:rect b="b" l="l" r="r" t="t"/>
              <a:pathLst>
                <a:path extrusionOk="0" h="6367" w="5022">
                  <a:moveTo>
                    <a:pt x="2647" y="1"/>
                  </a:moveTo>
                  <a:cubicBezTo>
                    <a:pt x="1375" y="1"/>
                    <a:pt x="1333" y="587"/>
                    <a:pt x="1333" y="587"/>
                  </a:cubicBezTo>
                  <a:lnTo>
                    <a:pt x="1333" y="1597"/>
                  </a:lnTo>
                  <a:cubicBezTo>
                    <a:pt x="1333" y="1597"/>
                    <a:pt x="997" y="1358"/>
                    <a:pt x="679" y="1358"/>
                  </a:cubicBezTo>
                  <a:cubicBezTo>
                    <a:pt x="445" y="1358"/>
                    <a:pt x="221" y="1487"/>
                    <a:pt x="147" y="1933"/>
                  </a:cubicBezTo>
                  <a:cubicBezTo>
                    <a:pt x="0" y="2739"/>
                    <a:pt x="776" y="2900"/>
                    <a:pt x="776" y="2900"/>
                  </a:cubicBezTo>
                  <a:lnTo>
                    <a:pt x="601" y="5257"/>
                  </a:lnTo>
                  <a:cubicBezTo>
                    <a:pt x="586" y="5564"/>
                    <a:pt x="674" y="5886"/>
                    <a:pt x="893" y="6106"/>
                  </a:cubicBezTo>
                  <a:cubicBezTo>
                    <a:pt x="1096" y="6297"/>
                    <a:pt x="1326" y="6366"/>
                    <a:pt x="1555" y="6366"/>
                  </a:cubicBezTo>
                  <a:cubicBezTo>
                    <a:pt x="1904" y="6366"/>
                    <a:pt x="2250" y="6203"/>
                    <a:pt x="2489" y="6062"/>
                  </a:cubicBezTo>
                  <a:cubicBezTo>
                    <a:pt x="2665" y="5930"/>
                    <a:pt x="2782" y="5754"/>
                    <a:pt x="2782" y="5535"/>
                  </a:cubicBezTo>
                  <a:lnTo>
                    <a:pt x="2782" y="4905"/>
                  </a:lnTo>
                  <a:lnTo>
                    <a:pt x="3631" y="4905"/>
                  </a:lnTo>
                  <a:cubicBezTo>
                    <a:pt x="5022" y="4832"/>
                    <a:pt x="4787" y="396"/>
                    <a:pt x="4787" y="396"/>
                  </a:cubicBezTo>
                  <a:cubicBezTo>
                    <a:pt x="4787" y="57"/>
                    <a:pt x="4135" y="45"/>
                    <a:pt x="4038" y="45"/>
                  </a:cubicBezTo>
                  <a:cubicBezTo>
                    <a:pt x="4030" y="45"/>
                    <a:pt x="4026" y="45"/>
                    <a:pt x="4026" y="45"/>
                  </a:cubicBezTo>
                  <a:lnTo>
                    <a:pt x="2694" y="1"/>
                  </a:lnTo>
                  <a:cubicBezTo>
                    <a:pt x="2678" y="1"/>
                    <a:pt x="2662" y="1"/>
                    <a:pt x="2647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49608" y="2562400"/>
              <a:ext cx="15386" cy="81501"/>
            </a:xfrm>
            <a:custGeom>
              <a:rect b="b" l="l" r="r" t="t"/>
              <a:pathLst>
                <a:path extrusionOk="0" h="1319" w="249">
                  <a:moveTo>
                    <a:pt x="205" y="0"/>
                  </a:moveTo>
                  <a:cubicBezTo>
                    <a:pt x="161" y="0"/>
                    <a:pt x="146" y="308"/>
                    <a:pt x="161" y="732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303"/>
                    <a:pt x="0" y="1303"/>
                    <a:pt x="0" y="1303"/>
                  </a:cubicBezTo>
                  <a:cubicBezTo>
                    <a:pt x="0" y="1303"/>
                    <a:pt x="15" y="1318"/>
                    <a:pt x="59" y="1318"/>
                  </a:cubicBezTo>
                  <a:cubicBezTo>
                    <a:pt x="88" y="1318"/>
                    <a:pt x="146" y="1274"/>
                    <a:pt x="205" y="1230"/>
                  </a:cubicBezTo>
                  <a:cubicBezTo>
                    <a:pt x="234" y="1172"/>
                    <a:pt x="249" y="1084"/>
                    <a:pt x="249" y="981"/>
                  </a:cubicBezTo>
                  <a:lnTo>
                    <a:pt x="249" y="718"/>
                  </a:lnTo>
                  <a:cubicBezTo>
                    <a:pt x="249" y="323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00730" y="2564192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1" y="74"/>
                    <a:pt x="1" y="176"/>
                  </a:cubicBezTo>
                  <a:cubicBezTo>
                    <a:pt x="1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76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89402" y="2562400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29" y="0"/>
                  </a:moveTo>
                  <a:cubicBezTo>
                    <a:pt x="15" y="0"/>
                    <a:pt x="0" y="74"/>
                    <a:pt x="0" y="162"/>
                  </a:cubicBezTo>
                  <a:cubicBezTo>
                    <a:pt x="0" y="249"/>
                    <a:pt x="29" y="323"/>
                    <a:pt x="44" y="323"/>
                  </a:cubicBezTo>
                  <a:cubicBezTo>
                    <a:pt x="73" y="323"/>
                    <a:pt x="88" y="249"/>
                    <a:pt x="88" y="162"/>
                  </a:cubicBezTo>
                  <a:cubicBezTo>
                    <a:pt x="88" y="7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554158" y="2541576"/>
              <a:ext cx="40781" cy="54375"/>
            </a:xfrm>
            <a:custGeom>
              <a:rect b="b" l="l" r="r" t="t"/>
              <a:pathLst>
                <a:path extrusionOk="0" h="880" w="660">
                  <a:moveTo>
                    <a:pt x="74" y="1"/>
                  </a:moveTo>
                  <a:cubicBezTo>
                    <a:pt x="74" y="15"/>
                    <a:pt x="118" y="45"/>
                    <a:pt x="221" y="89"/>
                  </a:cubicBezTo>
                  <a:cubicBezTo>
                    <a:pt x="281" y="129"/>
                    <a:pt x="348" y="182"/>
                    <a:pt x="407" y="269"/>
                  </a:cubicBezTo>
                  <a:lnTo>
                    <a:pt x="407" y="269"/>
                  </a:lnTo>
                  <a:cubicBezTo>
                    <a:pt x="387" y="260"/>
                    <a:pt x="364" y="253"/>
                    <a:pt x="338" y="250"/>
                  </a:cubicBezTo>
                  <a:cubicBezTo>
                    <a:pt x="316" y="241"/>
                    <a:pt x="295" y="238"/>
                    <a:pt x="274" y="238"/>
                  </a:cubicBezTo>
                  <a:cubicBezTo>
                    <a:pt x="224" y="238"/>
                    <a:pt x="178" y="258"/>
                    <a:pt x="147" y="279"/>
                  </a:cubicBezTo>
                  <a:cubicBezTo>
                    <a:pt x="89" y="323"/>
                    <a:pt x="45" y="367"/>
                    <a:pt x="30" y="425"/>
                  </a:cubicBezTo>
                  <a:cubicBezTo>
                    <a:pt x="1" y="542"/>
                    <a:pt x="30" y="645"/>
                    <a:pt x="89" y="718"/>
                  </a:cubicBezTo>
                  <a:cubicBezTo>
                    <a:pt x="177" y="865"/>
                    <a:pt x="294" y="879"/>
                    <a:pt x="294" y="879"/>
                  </a:cubicBezTo>
                  <a:cubicBezTo>
                    <a:pt x="294" y="865"/>
                    <a:pt x="191" y="806"/>
                    <a:pt x="147" y="703"/>
                  </a:cubicBezTo>
                  <a:cubicBezTo>
                    <a:pt x="103" y="630"/>
                    <a:pt x="89" y="557"/>
                    <a:pt x="118" y="455"/>
                  </a:cubicBezTo>
                  <a:cubicBezTo>
                    <a:pt x="144" y="378"/>
                    <a:pt x="214" y="335"/>
                    <a:pt x="290" y="335"/>
                  </a:cubicBezTo>
                  <a:cubicBezTo>
                    <a:pt x="301" y="335"/>
                    <a:pt x="312" y="336"/>
                    <a:pt x="323" y="337"/>
                  </a:cubicBezTo>
                  <a:cubicBezTo>
                    <a:pt x="383" y="349"/>
                    <a:pt x="432" y="371"/>
                    <a:pt x="480" y="402"/>
                  </a:cubicBezTo>
                  <a:lnTo>
                    <a:pt x="480" y="402"/>
                  </a:lnTo>
                  <a:cubicBezTo>
                    <a:pt x="482" y="405"/>
                    <a:pt x="483" y="408"/>
                    <a:pt x="484" y="411"/>
                  </a:cubicBezTo>
                  <a:lnTo>
                    <a:pt x="488" y="407"/>
                  </a:lnTo>
                  <a:lnTo>
                    <a:pt x="488" y="407"/>
                  </a:lnTo>
                  <a:cubicBezTo>
                    <a:pt x="497" y="413"/>
                    <a:pt x="505" y="419"/>
                    <a:pt x="513" y="425"/>
                  </a:cubicBezTo>
                  <a:lnTo>
                    <a:pt x="660" y="513"/>
                  </a:lnTo>
                  <a:lnTo>
                    <a:pt x="587" y="367"/>
                  </a:lnTo>
                  <a:cubicBezTo>
                    <a:pt x="484" y="191"/>
                    <a:pt x="367" y="89"/>
                    <a:pt x="250" y="45"/>
                  </a:cubicBezTo>
                  <a:cubicBezTo>
                    <a:pt x="147" y="1"/>
                    <a:pt x="7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92160" y="2421699"/>
              <a:ext cx="245245" cy="111963"/>
            </a:xfrm>
            <a:custGeom>
              <a:rect b="b" l="l" r="r" t="t"/>
              <a:pathLst>
                <a:path extrusionOk="0" h="1812" w="3969">
                  <a:moveTo>
                    <a:pt x="2068" y="0"/>
                  </a:moveTo>
                  <a:cubicBezTo>
                    <a:pt x="1112" y="0"/>
                    <a:pt x="374" y="160"/>
                    <a:pt x="133" y="389"/>
                  </a:cubicBezTo>
                  <a:cubicBezTo>
                    <a:pt x="1" y="521"/>
                    <a:pt x="74" y="1794"/>
                    <a:pt x="74" y="1794"/>
                  </a:cubicBezTo>
                  <a:cubicBezTo>
                    <a:pt x="112" y="1806"/>
                    <a:pt x="159" y="1811"/>
                    <a:pt x="213" y="1811"/>
                  </a:cubicBezTo>
                  <a:cubicBezTo>
                    <a:pt x="491" y="1811"/>
                    <a:pt x="923" y="1677"/>
                    <a:pt x="923" y="1677"/>
                  </a:cubicBezTo>
                  <a:cubicBezTo>
                    <a:pt x="1187" y="1560"/>
                    <a:pt x="1392" y="1267"/>
                    <a:pt x="1377" y="975"/>
                  </a:cubicBezTo>
                  <a:lnTo>
                    <a:pt x="1377" y="975"/>
                  </a:lnTo>
                  <a:cubicBezTo>
                    <a:pt x="1405" y="1294"/>
                    <a:pt x="1696" y="1548"/>
                    <a:pt x="2001" y="1548"/>
                  </a:cubicBezTo>
                  <a:cubicBezTo>
                    <a:pt x="2017" y="1548"/>
                    <a:pt x="2034" y="1547"/>
                    <a:pt x="2050" y="1546"/>
                  </a:cubicBezTo>
                  <a:cubicBezTo>
                    <a:pt x="2387" y="1502"/>
                    <a:pt x="2651" y="1194"/>
                    <a:pt x="2621" y="872"/>
                  </a:cubicBezTo>
                  <a:lnTo>
                    <a:pt x="2621" y="872"/>
                  </a:lnTo>
                  <a:cubicBezTo>
                    <a:pt x="2709" y="1062"/>
                    <a:pt x="2826" y="1311"/>
                    <a:pt x="3046" y="1399"/>
                  </a:cubicBezTo>
                  <a:cubicBezTo>
                    <a:pt x="3093" y="1417"/>
                    <a:pt x="3143" y="1425"/>
                    <a:pt x="3193" y="1425"/>
                  </a:cubicBezTo>
                  <a:cubicBezTo>
                    <a:pt x="3391" y="1425"/>
                    <a:pt x="3599" y="1296"/>
                    <a:pt x="3705" y="1121"/>
                  </a:cubicBezTo>
                  <a:cubicBezTo>
                    <a:pt x="3822" y="916"/>
                    <a:pt x="3851" y="653"/>
                    <a:pt x="3807" y="389"/>
                  </a:cubicBezTo>
                  <a:cubicBezTo>
                    <a:pt x="3807" y="389"/>
                    <a:pt x="3968" y="111"/>
                    <a:pt x="2709" y="23"/>
                  </a:cubicBezTo>
                  <a:cubicBezTo>
                    <a:pt x="2487" y="8"/>
                    <a:pt x="2273" y="0"/>
                    <a:pt x="2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92573" y="2640938"/>
              <a:ext cx="101397" cy="27373"/>
            </a:xfrm>
            <a:custGeom>
              <a:rect b="b" l="l" r="r" t="t"/>
              <a:pathLst>
                <a:path extrusionOk="0" h="443" w="1641">
                  <a:moveTo>
                    <a:pt x="1078" y="1"/>
                  </a:moveTo>
                  <a:cubicBezTo>
                    <a:pt x="851" y="1"/>
                    <a:pt x="606" y="55"/>
                    <a:pt x="396" y="120"/>
                  </a:cubicBezTo>
                  <a:lnTo>
                    <a:pt x="479" y="116"/>
                  </a:lnTo>
                  <a:lnTo>
                    <a:pt x="479" y="116"/>
                  </a:lnTo>
                  <a:cubicBezTo>
                    <a:pt x="284" y="156"/>
                    <a:pt x="107" y="272"/>
                    <a:pt x="1" y="442"/>
                  </a:cubicBezTo>
                  <a:cubicBezTo>
                    <a:pt x="557" y="442"/>
                    <a:pt x="1084" y="413"/>
                    <a:pt x="1640" y="340"/>
                  </a:cubicBezTo>
                  <a:cubicBezTo>
                    <a:pt x="1640" y="223"/>
                    <a:pt x="1567" y="135"/>
                    <a:pt x="1465" y="76"/>
                  </a:cubicBezTo>
                  <a:cubicBezTo>
                    <a:pt x="1377" y="32"/>
                    <a:pt x="1274" y="3"/>
                    <a:pt x="1157" y="3"/>
                  </a:cubicBezTo>
                  <a:cubicBezTo>
                    <a:pt x="1131" y="2"/>
                    <a:pt x="110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713397" y="2672390"/>
              <a:ext cx="32625" cy="7786"/>
            </a:xfrm>
            <a:custGeom>
              <a:rect b="b" l="l" r="r" t="t"/>
              <a:pathLst>
                <a:path extrusionOk="0" h="126" w="528">
                  <a:moveTo>
                    <a:pt x="47" y="1"/>
                  </a:moveTo>
                  <a:cubicBezTo>
                    <a:pt x="30" y="1"/>
                    <a:pt x="19" y="3"/>
                    <a:pt x="15" y="7"/>
                  </a:cubicBezTo>
                  <a:cubicBezTo>
                    <a:pt x="0" y="36"/>
                    <a:pt x="103" y="109"/>
                    <a:pt x="279" y="124"/>
                  </a:cubicBezTo>
                  <a:cubicBezTo>
                    <a:pt x="295" y="125"/>
                    <a:pt x="310" y="126"/>
                    <a:pt x="325" y="126"/>
                  </a:cubicBezTo>
                  <a:cubicBezTo>
                    <a:pt x="446" y="126"/>
                    <a:pt x="527" y="78"/>
                    <a:pt x="527" y="65"/>
                  </a:cubicBezTo>
                  <a:cubicBezTo>
                    <a:pt x="513" y="50"/>
                    <a:pt x="396" y="50"/>
                    <a:pt x="279" y="36"/>
                  </a:cubicBezTo>
                  <a:cubicBezTo>
                    <a:pt x="182" y="14"/>
                    <a:pt x="9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669957" y="2539537"/>
              <a:ext cx="67042" cy="67660"/>
            </a:xfrm>
            <a:custGeom>
              <a:rect b="b" l="l" r="r" t="t"/>
              <a:pathLst>
                <a:path extrusionOk="0" h="1095" w="1085">
                  <a:moveTo>
                    <a:pt x="1084" y="575"/>
                  </a:moveTo>
                  <a:cubicBezTo>
                    <a:pt x="1084" y="576"/>
                    <a:pt x="1084" y="605"/>
                    <a:pt x="1069" y="693"/>
                  </a:cubicBezTo>
                  <a:cubicBezTo>
                    <a:pt x="1084" y="620"/>
                    <a:pt x="1084" y="576"/>
                    <a:pt x="1084" y="575"/>
                  </a:cubicBezTo>
                  <a:close/>
                  <a:moveTo>
                    <a:pt x="558" y="1"/>
                  </a:moveTo>
                  <a:cubicBezTo>
                    <a:pt x="497" y="1"/>
                    <a:pt x="432" y="11"/>
                    <a:pt x="367" y="34"/>
                  </a:cubicBezTo>
                  <a:cubicBezTo>
                    <a:pt x="176" y="92"/>
                    <a:pt x="1" y="312"/>
                    <a:pt x="1" y="546"/>
                  </a:cubicBezTo>
                  <a:cubicBezTo>
                    <a:pt x="1" y="795"/>
                    <a:pt x="176" y="985"/>
                    <a:pt x="367" y="1059"/>
                  </a:cubicBezTo>
                  <a:cubicBezTo>
                    <a:pt x="437" y="1084"/>
                    <a:pt x="507" y="1095"/>
                    <a:pt x="573" y="1095"/>
                  </a:cubicBezTo>
                  <a:cubicBezTo>
                    <a:pt x="700" y="1095"/>
                    <a:pt x="812" y="1053"/>
                    <a:pt x="879" y="985"/>
                  </a:cubicBezTo>
                  <a:cubicBezTo>
                    <a:pt x="996" y="898"/>
                    <a:pt x="1055" y="766"/>
                    <a:pt x="1069" y="693"/>
                  </a:cubicBezTo>
                  <a:lnTo>
                    <a:pt x="1069" y="693"/>
                  </a:lnTo>
                  <a:cubicBezTo>
                    <a:pt x="1026" y="766"/>
                    <a:pt x="982" y="883"/>
                    <a:pt x="865" y="971"/>
                  </a:cubicBezTo>
                  <a:cubicBezTo>
                    <a:pt x="774" y="1031"/>
                    <a:pt x="664" y="1077"/>
                    <a:pt x="542" y="1077"/>
                  </a:cubicBezTo>
                  <a:cubicBezTo>
                    <a:pt x="486" y="1077"/>
                    <a:pt x="427" y="1067"/>
                    <a:pt x="367" y="1044"/>
                  </a:cubicBezTo>
                  <a:cubicBezTo>
                    <a:pt x="191" y="985"/>
                    <a:pt x="45" y="780"/>
                    <a:pt x="45" y="561"/>
                  </a:cubicBezTo>
                  <a:cubicBezTo>
                    <a:pt x="30" y="356"/>
                    <a:pt x="191" y="151"/>
                    <a:pt x="367" y="92"/>
                  </a:cubicBezTo>
                  <a:cubicBezTo>
                    <a:pt x="427" y="69"/>
                    <a:pt x="489" y="59"/>
                    <a:pt x="548" y="59"/>
                  </a:cubicBezTo>
                  <a:cubicBezTo>
                    <a:pt x="677" y="59"/>
                    <a:pt x="794" y="106"/>
                    <a:pt x="865" y="166"/>
                  </a:cubicBezTo>
                  <a:cubicBezTo>
                    <a:pt x="996" y="239"/>
                    <a:pt x="1055" y="370"/>
                    <a:pt x="1069" y="444"/>
                  </a:cubicBezTo>
                  <a:cubicBezTo>
                    <a:pt x="1084" y="516"/>
                    <a:pt x="1084" y="575"/>
                    <a:pt x="1084" y="575"/>
                  </a:cubicBezTo>
                  <a:lnTo>
                    <a:pt x="1084" y="575"/>
                  </a:lnTo>
                  <a:cubicBezTo>
                    <a:pt x="1084" y="575"/>
                    <a:pt x="1084" y="516"/>
                    <a:pt x="1069" y="400"/>
                  </a:cubicBezTo>
                  <a:cubicBezTo>
                    <a:pt x="1069" y="327"/>
                    <a:pt x="1011" y="209"/>
                    <a:pt x="879" y="107"/>
                  </a:cubicBezTo>
                  <a:cubicBezTo>
                    <a:pt x="809" y="47"/>
                    <a:pt x="691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67651" y="2537745"/>
              <a:ext cx="67042" cy="67475"/>
            </a:xfrm>
            <a:custGeom>
              <a:rect b="b" l="l" r="r" t="t"/>
              <a:pathLst>
                <a:path extrusionOk="0" h="1092" w="1085">
                  <a:moveTo>
                    <a:pt x="1072" y="480"/>
                  </a:moveTo>
                  <a:lnTo>
                    <a:pt x="1072" y="480"/>
                  </a:lnTo>
                  <a:cubicBezTo>
                    <a:pt x="1084" y="544"/>
                    <a:pt x="1084" y="561"/>
                    <a:pt x="1084" y="561"/>
                  </a:cubicBezTo>
                  <a:cubicBezTo>
                    <a:pt x="1084" y="561"/>
                    <a:pt x="1084" y="528"/>
                    <a:pt x="1072" y="480"/>
                  </a:cubicBezTo>
                  <a:close/>
                  <a:moveTo>
                    <a:pt x="555" y="0"/>
                  </a:moveTo>
                  <a:cubicBezTo>
                    <a:pt x="495" y="0"/>
                    <a:pt x="432" y="10"/>
                    <a:pt x="367" y="34"/>
                  </a:cubicBezTo>
                  <a:cubicBezTo>
                    <a:pt x="162" y="92"/>
                    <a:pt x="1" y="312"/>
                    <a:pt x="1" y="546"/>
                  </a:cubicBezTo>
                  <a:cubicBezTo>
                    <a:pt x="1" y="780"/>
                    <a:pt x="162" y="985"/>
                    <a:pt x="367" y="1058"/>
                  </a:cubicBezTo>
                  <a:cubicBezTo>
                    <a:pt x="432" y="1081"/>
                    <a:pt x="495" y="1091"/>
                    <a:pt x="555" y="1091"/>
                  </a:cubicBezTo>
                  <a:cubicBezTo>
                    <a:pt x="685" y="1091"/>
                    <a:pt x="799" y="1045"/>
                    <a:pt x="879" y="985"/>
                  </a:cubicBezTo>
                  <a:cubicBezTo>
                    <a:pt x="982" y="897"/>
                    <a:pt x="1040" y="765"/>
                    <a:pt x="1055" y="692"/>
                  </a:cubicBezTo>
                  <a:lnTo>
                    <a:pt x="1055" y="692"/>
                  </a:lnTo>
                  <a:cubicBezTo>
                    <a:pt x="1026" y="765"/>
                    <a:pt x="967" y="868"/>
                    <a:pt x="865" y="956"/>
                  </a:cubicBezTo>
                  <a:cubicBezTo>
                    <a:pt x="778" y="1023"/>
                    <a:pt x="665" y="1072"/>
                    <a:pt x="549" y="1072"/>
                  </a:cubicBezTo>
                  <a:cubicBezTo>
                    <a:pt x="488" y="1072"/>
                    <a:pt x="427" y="1059"/>
                    <a:pt x="367" y="1029"/>
                  </a:cubicBezTo>
                  <a:cubicBezTo>
                    <a:pt x="177" y="985"/>
                    <a:pt x="30" y="780"/>
                    <a:pt x="30" y="561"/>
                  </a:cubicBezTo>
                  <a:cubicBezTo>
                    <a:pt x="15" y="341"/>
                    <a:pt x="177" y="136"/>
                    <a:pt x="367" y="92"/>
                  </a:cubicBezTo>
                  <a:cubicBezTo>
                    <a:pt x="427" y="67"/>
                    <a:pt x="490" y="56"/>
                    <a:pt x="552" y="56"/>
                  </a:cubicBezTo>
                  <a:cubicBezTo>
                    <a:pt x="672" y="56"/>
                    <a:pt x="787" y="98"/>
                    <a:pt x="865" y="165"/>
                  </a:cubicBezTo>
                  <a:cubicBezTo>
                    <a:pt x="982" y="238"/>
                    <a:pt x="1040" y="356"/>
                    <a:pt x="1055" y="429"/>
                  </a:cubicBezTo>
                  <a:cubicBezTo>
                    <a:pt x="1062" y="447"/>
                    <a:pt x="1068" y="464"/>
                    <a:pt x="1072" y="480"/>
                  </a:cubicBezTo>
                  <a:lnTo>
                    <a:pt x="1072" y="480"/>
                  </a:lnTo>
                  <a:cubicBezTo>
                    <a:pt x="1068" y="459"/>
                    <a:pt x="1062" y="432"/>
                    <a:pt x="1055" y="399"/>
                  </a:cubicBezTo>
                  <a:cubicBezTo>
                    <a:pt x="1055" y="326"/>
                    <a:pt x="1011" y="195"/>
                    <a:pt x="879" y="107"/>
                  </a:cubicBezTo>
                  <a:cubicBezTo>
                    <a:pt x="799" y="47"/>
                    <a:pt x="685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736940" y="2573276"/>
              <a:ext cx="31698" cy="2781"/>
            </a:xfrm>
            <a:custGeom>
              <a:rect b="b" l="l" r="r" t="t"/>
              <a:pathLst>
                <a:path extrusionOk="0" h="45" w="513">
                  <a:moveTo>
                    <a:pt x="249" y="0"/>
                  </a:moveTo>
                  <a:cubicBezTo>
                    <a:pt x="103" y="0"/>
                    <a:pt x="0" y="0"/>
                    <a:pt x="0" y="29"/>
                  </a:cubicBezTo>
                  <a:cubicBezTo>
                    <a:pt x="0" y="44"/>
                    <a:pt x="117" y="44"/>
                    <a:pt x="249" y="44"/>
                  </a:cubicBezTo>
                  <a:cubicBezTo>
                    <a:pt x="410" y="44"/>
                    <a:pt x="512" y="44"/>
                    <a:pt x="512" y="29"/>
                  </a:cubicBezTo>
                  <a:cubicBezTo>
                    <a:pt x="512" y="0"/>
                    <a:pt x="3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596671" y="2529836"/>
              <a:ext cx="76990" cy="31698"/>
            </a:xfrm>
            <a:custGeom>
              <a:rect b="b" l="l" r="r" t="t"/>
              <a:pathLst>
                <a:path extrusionOk="0" h="513" w="1246">
                  <a:moveTo>
                    <a:pt x="1" y="0"/>
                  </a:moveTo>
                  <a:cubicBezTo>
                    <a:pt x="1" y="15"/>
                    <a:pt x="74" y="30"/>
                    <a:pt x="177" y="88"/>
                  </a:cubicBezTo>
                  <a:cubicBezTo>
                    <a:pt x="294" y="147"/>
                    <a:pt x="455" y="191"/>
                    <a:pt x="616" y="264"/>
                  </a:cubicBezTo>
                  <a:cubicBezTo>
                    <a:pt x="792" y="337"/>
                    <a:pt x="953" y="410"/>
                    <a:pt x="1055" y="454"/>
                  </a:cubicBezTo>
                  <a:cubicBezTo>
                    <a:pt x="1172" y="484"/>
                    <a:pt x="1245" y="513"/>
                    <a:pt x="1245" y="513"/>
                  </a:cubicBezTo>
                  <a:cubicBezTo>
                    <a:pt x="1245" y="513"/>
                    <a:pt x="1187" y="469"/>
                    <a:pt x="1055" y="410"/>
                  </a:cubicBezTo>
                  <a:cubicBezTo>
                    <a:pt x="953" y="366"/>
                    <a:pt x="792" y="308"/>
                    <a:pt x="616" y="235"/>
                  </a:cubicBezTo>
                  <a:cubicBezTo>
                    <a:pt x="455" y="162"/>
                    <a:pt x="294" y="88"/>
                    <a:pt x="177" y="44"/>
                  </a:cubicBezTo>
                  <a:cubicBezTo>
                    <a:pt x="7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63654" y="3056305"/>
              <a:ext cx="36209" cy="227140"/>
            </a:xfrm>
            <a:custGeom>
              <a:rect b="b" l="l" r="r" t="t"/>
              <a:pathLst>
                <a:path extrusionOk="0" h="3676" w="586">
                  <a:moveTo>
                    <a:pt x="15" y="1"/>
                  </a:moveTo>
                  <a:cubicBezTo>
                    <a:pt x="0" y="1"/>
                    <a:pt x="88" y="850"/>
                    <a:pt x="235" y="1845"/>
                  </a:cubicBezTo>
                  <a:cubicBezTo>
                    <a:pt x="381" y="2855"/>
                    <a:pt x="527" y="3675"/>
                    <a:pt x="542" y="3675"/>
                  </a:cubicBezTo>
                  <a:cubicBezTo>
                    <a:pt x="586" y="3675"/>
                    <a:pt x="469" y="2855"/>
                    <a:pt x="322" y="1831"/>
                  </a:cubicBezTo>
                  <a:cubicBezTo>
                    <a:pt x="176" y="82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697084" y="3128664"/>
              <a:ext cx="31760" cy="31513"/>
            </a:xfrm>
            <a:custGeom>
              <a:rect b="b" l="l" r="r" t="t"/>
              <a:pathLst>
                <a:path extrusionOk="0" h="510" w="514">
                  <a:moveTo>
                    <a:pt x="202" y="82"/>
                  </a:moveTo>
                  <a:cubicBezTo>
                    <a:pt x="221" y="82"/>
                    <a:pt x="242" y="84"/>
                    <a:pt x="264" y="89"/>
                  </a:cubicBezTo>
                  <a:cubicBezTo>
                    <a:pt x="308" y="118"/>
                    <a:pt x="396" y="133"/>
                    <a:pt x="411" y="206"/>
                  </a:cubicBezTo>
                  <a:cubicBezTo>
                    <a:pt x="440" y="264"/>
                    <a:pt x="426" y="352"/>
                    <a:pt x="367" y="411"/>
                  </a:cubicBezTo>
                  <a:cubicBezTo>
                    <a:pt x="338" y="425"/>
                    <a:pt x="301" y="433"/>
                    <a:pt x="264" y="433"/>
                  </a:cubicBezTo>
                  <a:cubicBezTo>
                    <a:pt x="228" y="433"/>
                    <a:pt x="191" y="425"/>
                    <a:pt x="162" y="411"/>
                  </a:cubicBezTo>
                  <a:cubicBezTo>
                    <a:pt x="89" y="367"/>
                    <a:pt x="74" y="294"/>
                    <a:pt x="89" y="235"/>
                  </a:cubicBezTo>
                  <a:cubicBezTo>
                    <a:pt x="126" y="125"/>
                    <a:pt x="183" y="96"/>
                    <a:pt x="201" y="82"/>
                  </a:cubicBezTo>
                  <a:lnTo>
                    <a:pt x="201" y="82"/>
                  </a:lnTo>
                  <a:cubicBezTo>
                    <a:pt x="201" y="82"/>
                    <a:pt x="201" y="82"/>
                    <a:pt x="202" y="82"/>
                  </a:cubicBezTo>
                  <a:close/>
                  <a:moveTo>
                    <a:pt x="264" y="1"/>
                  </a:moveTo>
                  <a:cubicBezTo>
                    <a:pt x="103" y="1"/>
                    <a:pt x="45" y="103"/>
                    <a:pt x="60" y="103"/>
                  </a:cubicBezTo>
                  <a:cubicBezTo>
                    <a:pt x="60" y="108"/>
                    <a:pt x="62" y="110"/>
                    <a:pt x="66" y="110"/>
                  </a:cubicBezTo>
                  <a:cubicBezTo>
                    <a:pt x="79" y="110"/>
                    <a:pt x="110" y="92"/>
                    <a:pt x="159" y="85"/>
                  </a:cubicBezTo>
                  <a:lnTo>
                    <a:pt x="159" y="85"/>
                  </a:lnTo>
                  <a:cubicBezTo>
                    <a:pt x="155" y="86"/>
                    <a:pt x="151" y="87"/>
                    <a:pt x="147" y="89"/>
                  </a:cubicBezTo>
                  <a:cubicBezTo>
                    <a:pt x="118" y="103"/>
                    <a:pt x="60" y="147"/>
                    <a:pt x="45" y="220"/>
                  </a:cubicBezTo>
                  <a:cubicBezTo>
                    <a:pt x="1" y="279"/>
                    <a:pt x="30" y="396"/>
                    <a:pt x="118" y="455"/>
                  </a:cubicBezTo>
                  <a:cubicBezTo>
                    <a:pt x="155" y="491"/>
                    <a:pt x="206" y="510"/>
                    <a:pt x="261" y="510"/>
                  </a:cubicBezTo>
                  <a:cubicBezTo>
                    <a:pt x="316" y="510"/>
                    <a:pt x="374" y="491"/>
                    <a:pt x="426" y="455"/>
                  </a:cubicBezTo>
                  <a:cubicBezTo>
                    <a:pt x="513" y="367"/>
                    <a:pt x="513" y="235"/>
                    <a:pt x="484" y="147"/>
                  </a:cubicBezTo>
                  <a:cubicBezTo>
                    <a:pt x="440" y="30"/>
                    <a:pt x="33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819248" y="2982154"/>
              <a:ext cx="45292" cy="258777"/>
            </a:xfrm>
            <a:custGeom>
              <a:rect b="b" l="l" r="r" t="t"/>
              <a:pathLst>
                <a:path extrusionOk="0" h="4188" w="733">
                  <a:moveTo>
                    <a:pt x="44" y="0"/>
                  </a:moveTo>
                  <a:cubicBezTo>
                    <a:pt x="0" y="0"/>
                    <a:pt x="147" y="937"/>
                    <a:pt x="337" y="2094"/>
                  </a:cubicBezTo>
                  <a:cubicBezTo>
                    <a:pt x="513" y="3250"/>
                    <a:pt x="703" y="4187"/>
                    <a:pt x="718" y="4187"/>
                  </a:cubicBezTo>
                  <a:cubicBezTo>
                    <a:pt x="732" y="4187"/>
                    <a:pt x="615" y="3236"/>
                    <a:pt x="425" y="2079"/>
                  </a:cubicBezTo>
                  <a:cubicBezTo>
                    <a:pt x="249" y="923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73756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rgbClr val="FFFFFF">
                <a:alpha val="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56978" y="3476059"/>
              <a:ext cx="810561" cy="1000504"/>
            </a:xfrm>
            <a:custGeom>
              <a:rect b="b" l="l" r="r" t="t"/>
              <a:pathLst>
                <a:path extrusionOk="0" h="16192" w="13118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74"/>
                    <a:pt x="59" y="249"/>
                  </a:cubicBezTo>
                  <a:cubicBezTo>
                    <a:pt x="15" y="440"/>
                    <a:pt x="1" y="703"/>
                    <a:pt x="74" y="1040"/>
                  </a:cubicBezTo>
                  <a:cubicBezTo>
                    <a:pt x="147" y="1391"/>
                    <a:pt x="308" y="1772"/>
                    <a:pt x="630" y="2152"/>
                  </a:cubicBezTo>
                  <a:cubicBezTo>
                    <a:pt x="791" y="2357"/>
                    <a:pt x="967" y="2533"/>
                    <a:pt x="1186" y="2709"/>
                  </a:cubicBezTo>
                  <a:cubicBezTo>
                    <a:pt x="1435" y="2870"/>
                    <a:pt x="1684" y="3002"/>
                    <a:pt x="1962" y="3119"/>
                  </a:cubicBezTo>
                  <a:cubicBezTo>
                    <a:pt x="2533" y="3367"/>
                    <a:pt x="3192" y="3514"/>
                    <a:pt x="3895" y="3587"/>
                  </a:cubicBezTo>
                  <a:cubicBezTo>
                    <a:pt x="4612" y="3660"/>
                    <a:pt x="5388" y="3719"/>
                    <a:pt x="6193" y="3748"/>
                  </a:cubicBezTo>
                  <a:cubicBezTo>
                    <a:pt x="6823" y="3777"/>
                    <a:pt x="7480" y="3792"/>
                    <a:pt x="8156" y="3792"/>
                  </a:cubicBezTo>
                  <a:cubicBezTo>
                    <a:pt x="9210" y="3792"/>
                    <a:pt x="10311" y="3755"/>
                    <a:pt x="11434" y="3675"/>
                  </a:cubicBezTo>
                  <a:cubicBezTo>
                    <a:pt x="11493" y="3671"/>
                    <a:pt x="11550" y="3670"/>
                    <a:pt x="11606" y="3670"/>
                  </a:cubicBezTo>
                  <a:cubicBezTo>
                    <a:pt x="11786" y="3670"/>
                    <a:pt x="11954" y="3689"/>
                    <a:pt x="12122" y="3733"/>
                  </a:cubicBezTo>
                  <a:cubicBezTo>
                    <a:pt x="12312" y="3807"/>
                    <a:pt x="12503" y="3938"/>
                    <a:pt x="12590" y="4129"/>
                  </a:cubicBezTo>
                  <a:cubicBezTo>
                    <a:pt x="12678" y="4334"/>
                    <a:pt x="12708" y="4553"/>
                    <a:pt x="12722" y="4773"/>
                  </a:cubicBezTo>
                  <a:cubicBezTo>
                    <a:pt x="12722" y="4992"/>
                    <a:pt x="12737" y="5212"/>
                    <a:pt x="12737" y="5432"/>
                  </a:cubicBezTo>
                  <a:cubicBezTo>
                    <a:pt x="12752" y="6310"/>
                    <a:pt x="12795" y="7144"/>
                    <a:pt x="12810" y="7964"/>
                  </a:cubicBezTo>
                  <a:cubicBezTo>
                    <a:pt x="12869" y="9575"/>
                    <a:pt x="12927" y="11009"/>
                    <a:pt x="12956" y="12239"/>
                  </a:cubicBezTo>
                  <a:cubicBezTo>
                    <a:pt x="13015" y="13469"/>
                    <a:pt x="13044" y="14435"/>
                    <a:pt x="13074" y="15138"/>
                  </a:cubicBezTo>
                  <a:cubicBezTo>
                    <a:pt x="13044" y="14435"/>
                    <a:pt x="13030" y="13454"/>
                    <a:pt x="13000" y="12239"/>
                  </a:cubicBezTo>
                  <a:cubicBezTo>
                    <a:pt x="12956" y="11009"/>
                    <a:pt x="12927" y="9575"/>
                    <a:pt x="12869" y="7964"/>
                  </a:cubicBezTo>
                  <a:cubicBezTo>
                    <a:pt x="12854" y="7144"/>
                    <a:pt x="12810" y="6310"/>
                    <a:pt x="12795" y="5432"/>
                  </a:cubicBezTo>
                  <a:cubicBezTo>
                    <a:pt x="12795" y="5212"/>
                    <a:pt x="12781" y="4992"/>
                    <a:pt x="12781" y="4773"/>
                  </a:cubicBezTo>
                  <a:cubicBezTo>
                    <a:pt x="12781" y="4553"/>
                    <a:pt x="12752" y="4319"/>
                    <a:pt x="12649" y="4099"/>
                  </a:cubicBezTo>
                  <a:cubicBezTo>
                    <a:pt x="12561" y="3880"/>
                    <a:pt x="12356" y="3733"/>
                    <a:pt x="12122" y="3660"/>
                  </a:cubicBezTo>
                  <a:cubicBezTo>
                    <a:pt x="11954" y="3616"/>
                    <a:pt x="11769" y="3596"/>
                    <a:pt x="11587" y="3596"/>
                  </a:cubicBezTo>
                  <a:cubicBezTo>
                    <a:pt x="11531" y="3596"/>
                    <a:pt x="11475" y="3598"/>
                    <a:pt x="11419" y="3602"/>
                  </a:cubicBezTo>
                  <a:cubicBezTo>
                    <a:pt x="10296" y="3682"/>
                    <a:pt x="9200" y="3719"/>
                    <a:pt x="8151" y="3719"/>
                  </a:cubicBezTo>
                  <a:cubicBezTo>
                    <a:pt x="7477" y="3719"/>
                    <a:pt x="6823" y="3704"/>
                    <a:pt x="6193" y="3675"/>
                  </a:cubicBezTo>
                  <a:cubicBezTo>
                    <a:pt x="5388" y="3631"/>
                    <a:pt x="4612" y="3587"/>
                    <a:pt x="3895" y="3514"/>
                  </a:cubicBezTo>
                  <a:cubicBezTo>
                    <a:pt x="3192" y="3441"/>
                    <a:pt x="2548" y="3309"/>
                    <a:pt x="1977" y="3075"/>
                  </a:cubicBezTo>
                  <a:cubicBezTo>
                    <a:pt x="1699" y="2943"/>
                    <a:pt x="1450" y="2811"/>
                    <a:pt x="1230" y="2650"/>
                  </a:cubicBezTo>
                  <a:cubicBezTo>
                    <a:pt x="1011" y="2489"/>
                    <a:pt x="820" y="2299"/>
                    <a:pt x="674" y="2123"/>
                  </a:cubicBezTo>
                  <a:cubicBezTo>
                    <a:pt x="367" y="1757"/>
                    <a:pt x="191" y="1362"/>
                    <a:pt x="118" y="1040"/>
                  </a:cubicBezTo>
                  <a:cubicBezTo>
                    <a:pt x="44" y="703"/>
                    <a:pt x="44" y="454"/>
                    <a:pt x="74" y="264"/>
                  </a:cubicBezTo>
                  <a:lnTo>
                    <a:pt x="132" y="0"/>
                  </a:lnTo>
                  <a:close/>
                  <a:moveTo>
                    <a:pt x="13074" y="15138"/>
                  </a:moveTo>
                  <a:cubicBezTo>
                    <a:pt x="13074" y="15460"/>
                    <a:pt x="13088" y="15738"/>
                    <a:pt x="13088" y="15914"/>
                  </a:cubicBezTo>
                  <a:lnTo>
                    <a:pt x="13088" y="16119"/>
                  </a:lnTo>
                  <a:cubicBezTo>
                    <a:pt x="13117" y="16177"/>
                    <a:pt x="13117" y="16192"/>
                    <a:pt x="13117" y="16192"/>
                  </a:cubicBezTo>
                  <a:lnTo>
                    <a:pt x="13117" y="16119"/>
                  </a:lnTo>
                  <a:cubicBezTo>
                    <a:pt x="13117" y="16060"/>
                    <a:pt x="13117" y="16016"/>
                    <a:pt x="13103" y="15914"/>
                  </a:cubicBezTo>
                  <a:cubicBezTo>
                    <a:pt x="13103" y="15738"/>
                    <a:pt x="13088" y="15474"/>
                    <a:pt x="13074" y="1513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93641" y="2933277"/>
              <a:ext cx="655901" cy="594791"/>
            </a:xfrm>
            <a:custGeom>
              <a:rect b="b" l="l" r="r" t="t"/>
              <a:pathLst>
                <a:path extrusionOk="0" h="9626" w="10615">
                  <a:moveTo>
                    <a:pt x="3456" y="1"/>
                  </a:moveTo>
                  <a:lnTo>
                    <a:pt x="352" y="147"/>
                  </a:lnTo>
                  <a:cubicBezTo>
                    <a:pt x="352" y="147"/>
                    <a:pt x="1" y="2782"/>
                    <a:pt x="747" y="6735"/>
                  </a:cubicBezTo>
                  <a:cubicBezTo>
                    <a:pt x="1196" y="9067"/>
                    <a:pt x="2614" y="9626"/>
                    <a:pt x="3893" y="9626"/>
                  </a:cubicBezTo>
                  <a:cubicBezTo>
                    <a:pt x="4782" y="9626"/>
                    <a:pt x="5604" y="9356"/>
                    <a:pt x="5988" y="9224"/>
                  </a:cubicBezTo>
                  <a:cubicBezTo>
                    <a:pt x="6925" y="8916"/>
                    <a:pt x="10614" y="7555"/>
                    <a:pt x="10614" y="7555"/>
                  </a:cubicBezTo>
                  <a:lnTo>
                    <a:pt x="9502" y="5007"/>
                  </a:lnTo>
                  <a:cubicBezTo>
                    <a:pt x="9502" y="5007"/>
                    <a:pt x="7233" y="5813"/>
                    <a:pt x="4671" y="6369"/>
                  </a:cubicBezTo>
                  <a:cubicBezTo>
                    <a:pt x="4649" y="6373"/>
                    <a:pt x="4628" y="6376"/>
                    <a:pt x="4607" y="6376"/>
                  </a:cubicBezTo>
                  <a:cubicBezTo>
                    <a:pt x="3498" y="6376"/>
                    <a:pt x="3456" y="1"/>
                    <a:pt x="345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351541" y="2832308"/>
              <a:ext cx="517491" cy="482765"/>
            </a:xfrm>
            <a:custGeom>
              <a:rect b="b" l="l" r="r" t="t"/>
              <a:pathLst>
                <a:path extrusionOk="0" h="7813" w="8375">
                  <a:moveTo>
                    <a:pt x="772" y="0"/>
                  </a:moveTo>
                  <a:cubicBezTo>
                    <a:pt x="647" y="0"/>
                    <a:pt x="532" y="23"/>
                    <a:pt x="440" y="54"/>
                  </a:cubicBezTo>
                  <a:cubicBezTo>
                    <a:pt x="250" y="112"/>
                    <a:pt x="132" y="229"/>
                    <a:pt x="74" y="303"/>
                  </a:cubicBezTo>
                  <a:cubicBezTo>
                    <a:pt x="15" y="361"/>
                    <a:pt x="1" y="420"/>
                    <a:pt x="1" y="420"/>
                  </a:cubicBezTo>
                  <a:cubicBezTo>
                    <a:pt x="1" y="422"/>
                    <a:pt x="1" y="422"/>
                    <a:pt x="2" y="422"/>
                  </a:cubicBezTo>
                  <a:cubicBezTo>
                    <a:pt x="5" y="422"/>
                    <a:pt x="25" y="381"/>
                    <a:pt x="89" y="317"/>
                  </a:cubicBezTo>
                  <a:cubicBezTo>
                    <a:pt x="162" y="244"/>
                    <a:pt x="279" y="156"/>
                    <a:pt x="455" y="98"/>
                  </a:cubicBezTo>
                  <a:cubicBezTo>
                    <a:pt x="550" y="68"/>
                    <a:pt x="656" y="50"/>
                    <a:pt x="767" y="50"/>
                  </a:cubicBezTo>
                  <a:cubicBezTo>
                    <a:pt x="879" y="50"/>
                    <a:pt x="996" y="68"/>
                    <a:pt x="1113" y="112"/>
                  </a:cubicBezTo>
                  <a:cubicBezTo>
                    <a:pt x="1377" y="200"/>
                    <a:pt x="1596" y="420"/>
                    <a:pt x="1757" y="712"/>
                  </a:cubicBezTo>
                  <a:cubicBezTo>
                    <a:pt x="1918" y="1005"/>
                    <a:pt x="1992" y="1371"/>
                    <a:pt x="2006" y="1766"/>
                  </a:cubicBezTo>
                  <a:cubicBezTo>
                    <a:pt x="2036" y="2147"/>
                    <a:pt x="2006" y="2586"/>
                    <a:pt x="2036" y="3025"/>
                  </a:cubicBezTo>
                  <a:cubicBezTo>
                    <a:pt x="2065" y="3918"/>
                    <a:pt x="2153" y="4885"/>
                    <a:pt x="2343" y="5909"/>
                  </a:cubicBezTo>
                  <a:cubicBezTo>
                    <a:pt x="2372" y="6173"/>
                    <a:pt x="2431" y="6422"/>
                    <a:pt x="2489" y="6671"/>
                  </a:cubicBezTo>
                  <a:cubicBezTo>
                    <a:pt x="2563" y="6920"/>
                    <a:pt x="2592" y="7154"/>
                    <a:pt x="2694" y="7403"/>
                  </a:cubicBezTo>
                  <a:cubicBezTo>
                    <a:pt x="2724" y="7520"/>
                    <a:pt x="2797" y="7637"/>
                    <a:pt x="2914" y="7710"/>
                  </a:cubicBezTo>
                  <a:cubicBezTo>
                    <a:pt x="3016" y="7798"/>
                    <a:pt x="3148" y="7813"/>
                    <a:pt x="3280" y="7813"/>
                  </a:cubicBezTo>
                  <a:cubicBezTo>
                    <a:pt x="3397" y="7813"/>
                    <a:pt x="3514" y="7783"/>
                    <a:pt x="3617" y="7769"/>
                  </a:cubicBezTo>
                  <a:cubicBezTo>
                    <a:pt x="3734" y="7739"/>
                    <a:pt x="3836" y="7710"/>
                    <a:pt x="3953" y="7681"/>
                  </a:cubicBezTo>
                  <a:cubicBezTo>
                    <a:pt x="4817" y="7476"/>
                    <a:pt x="5593" y="7286"/>
                    <a:pt x="6252" y="7125"/>
                  </a:cubicBezTo>
                  <a:cubicBezTo>
                    <a:pt x="6911" y="6949"/>
                    <a:pt x="7423" y="6832"/>
                    <a:pt x="7818" y="6744"/>
                  </a:cubicBezTo>
                  <a:cubicBezTo>
                    <a:pt x="7994" y="6700"/>
                    <a:pt x="8126" y="6671"/>
                    <a:pt x="8228" y="6627"/>
                  </a:cubicBezTo>
                  <a:cubicBezTo>
                    <a:pt x="8331" y="6612"/>
                    <a:pt x="8374" y="6597"/>
                    <a:pt x="8374" y="6597"/>
                  </a:cubicBezTo>
                  <a:cubicBezTo>
                    <a:pt x="8374" y="6589"/>
                    <a:pt x="8371" y="6585"/>
                    <a:pt x="8362" y="6585"/>
                  </a:cubicBezTo>
                  <a:cubicBezTo>
                    <a:pt x="8342" y="6585"/>
                    <a:pt x="8296" y="6606"/>
                    <a:pt x="8213" y="6627"/>
                  </a:cubicBezTo>
                  <a:cubicBezTo>
                    <a:pt x="8111" y="6641"/>
                    <a:pt x="7979" y="6685"/>
                    <a:pt x="7789" y="6715"/>
                  </a:cubicBezTo>
                  <a:cubicBezTo>
                    <a:pt x="7423" y="6817"/>
                    <a:pt x="6896" y="6934"/>
                    <a:pt x="6237" y="7081"/>
                  </a:cubicBezTo>
                  <a:cubicBezTo>
                    <a:pt x="5578" y="7256"/>
                    <a:pt x="4788" y="7432"/>
                    <a:pt x="3939" y="7637"/>
                  </a:cubicBezTo>
                  <a:cubicBezTo>
                    <a:pt x="3822" y="7652"/>
                    <a:pt x="3719" y="7695"/>
                    <a:pt x="3602" y="7710"/>
                  </a:cubicBezTo>
                  <a:cubicBezTo>
                    <a:pt x="3500" y="7725"/>
                    <a:pt x="3382" y="7769"/>
                    <a:pt x="3280" y="7769"/>
                  </a:cubicBezTo>
                  <a:cubicBezTo>
                    <a:pt x="3163" y="7769"/>
                    <a:pt x="3060" y="7739"/>
                    <a:pt x="2958" y="7666"/>
                  </a:cubicBezTo>
                  <a:cubicBezTo>
                    <a:pt x="2870" y="7593"/>
                    <a:pt x="2797" y="7505"/>
                    <a:pt x="2768" y="7403"/>
                  </a:cubicBezTo>
                  <a:cubicBezTo>
                    <a:pt x="2665" y="7183"/>
                    <a:pt x="2636" y="6920"/>
                    <a:pt x="2577" y="6685"/>
                  </a:cubicBezTo>
                  <a:cubicBezTo>
                    <a:pt x="2519" y="6422"/>
                    <a:pt x="2489" y="6188"/>
                    <a:pt x="2431" y="5939"/>
                  </a:cubicBezTo>
                  <a:cubicBezTo>
                    <a:pt x="2255" y="4899"/>
                    <a:pt x="2153" y="3933"/>
                    <a:pt x="2123" y="3040"/>
                  </a:cubicBezTo>
                  <a:cubicBezTo>
                    <a:pt x="2109" y="2601"/>
                    <a:pt x="2109" y="2176"/>
                    <a:pt x="2079" y="1781"/>
                  </a:cubicBezTo>
                  <a:cubicBezTo>
                    <a:pt x="2065" y="1371"/>
                    <a:pt x="1977" y="991"/>
                    <a:pt x="1816" y="698"/>
                  </a:cubicBezTo>
                  <a:cubicBezTo>
                    <a:pt x="1640" y="405"/>
                    <a:pt x="1391" y="171"/>
                    <a:pt x="1128" y="68"/>
                  </a:cubicBezTo>
                  <a:cubicBezTo>
                    <a:pt x="1009" y="19"/>
                    <a:pt x="887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518009" y="3314040"/>
              <a:ext cx="28980" cy="48999"/>
            </a:xfrm>
            <a:custGeom>
              <a:rect b="b" l="l" r="r" t="t"/>
              <a:pathLst>
                <a:path extrusionOk="0" h="793" w="469">
                  <a:moveTo>
                    <a:pt x="451" y="1"/>
                  </a:moveTo>
                  <a:cubicBezTo>
                    <a:pt x="426" y="1"/>
                    <a:pt x="287" y="144"/>
                    <a:pt x="161" y="353"/>
                  </a:cubicBezTo>
                  <a:cubicBezTo>
                    <a:pt x="30" y="573"/>
                    <a:pt x="0" y="792"/>
                    <a:pt x="15" y="792"/>
                  </a:cubicBezTo>
                  <a:cubicBezTo>
                    <a:pt x="44" y="792"/>
                    <a:pt x="117" y="602"/>
                    <a:pt x="235" y="412"/>
                  </a:cubicBezTo>
                  <a:cubicBezTo>
                    <a:pt x="366" y="192"/>
                    <a:pt x="469" y="17"/>
                    <a:pt x="454" y="2"/>
                  </a:cubicBezTo>
                  <a:cubicBezTo>
                    <a:pt x="453" y="1"/>
                    <a:pt x="453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537907" y="3321208"/>
              <a:ext cx="20885" cy="57218"/>
            </a:xfrm>
            <a:custGeom>
              <a:rect b="b" l="l" r="r" t="t"/>
              <a:pathLst>
                <a:path extrusionOk="0" h="926" w="338">
                  <a:moveTo>
                    <a:pt x="303" y="0"/>
                  </a:moveTo>
                  <a:cubicBezTo>
                    <a:pt x="274" y="0"/>
                    <a:pt x="142" y="183"/>
                    <a:pt x="74" y="442"/>
                  </a:cubicBezTo>
                  <a:cubicBezTo>
                    <a:pt x="0" y="706"/>
                    <a:pt x="59" y="925"/>
                    <a:pt x="74" y="925"/>
                  </a:cubicBezTo>
                  <a:cubicBezTo>
                    <a:pt x="118" y="925"/>
                    <a:pt x="118" y="706"/>
                    <a:pt x="161" y="457"/>
                  </a:cubicBezTo>
                  <a:cubicBezTo>
                    <a:pt x="220" y="193"/>
                    <a:pt x="337" y="18"/>
                    <a:pt x="308" y="3"/>
                  </a:cubicBezTo>
                  <a:cubicBezTo>
                    <a:pt x="307" y="1"/>
                    <a:pt x="30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798424" y="3258057"/>
              <a:ext cx="86012" cy="163805"/>
            </a:xfrm>
            <a:custGeom>
              <a:rect b="b" l="l" r="r" t="t"/>
              <a:pathLst>
                <a:path extrusionOk="0" h="2651" w="1392">
                  <a:moveTo>
                    <a:pt x="1" y="0"/>
                  </a:moveTo>
                  <a:cubicBezTo>
                    <a:pt x="1" y="0"/>
                    <a:pt x="45" y="147"/>
                    <a:pt x="162" y="396"/>
                  </a:cubicBezTo>
                  <a:cubicBezTo>
                    <a:pt x="264" y="630"/>
                    <a:pt x="440" y="981"/>
                    <a:pt x="615" y="1347"/>
                  </a:cubicBezTo>
                  <a:cubicBezTo>
                    <a:pt x="820" y="1713"/>
                    <a:pt x="981" y="2050"/>
                    <a:pt x="1128" y="2284"/>
                  </a:cubicBezTo>
                  <a:cubicBezTo>
                    <a:pt x="1260" y="2518"/>
                    <a:pt x="1347" y="2650"/>
                    <a:pt x="1362" y="2650"/>
                  </a:cubicBezTo>
                  <a:cubicBezTo>
                    <a:pt x="1391" y="2635"/>
                    <a:pt x="1318" y="2489"/>
                    <a:pt x="1157" y="2240"/>
                  </a:cubicBezTo>
                  <a:cubicBezTo>
                    <a:pt x="1040" y="1977"/>
                    <a:pt x="879" y="1655"/>
                    <a:pt x="689" y="1318"/>
                  </a:cubicBezTo>
                  <a:cubicBezTo>
                    <a:pt x="513" y="966"/>
                    <a:pt x="367" y="659"/>
                    <a:pt x="220" y="381"/>
                  </a:cubicBezTo>
                  <a:cubicBezTo>
                    <a:pt x="88" y="147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839145" y="3263680"/>
              <a:ext cx="25396" cy="25210"/>
            </a:xfrm>
            <a:custGeom>
              <a:rect b="b" l="l" r="r" t="t"/>
              <a:pathLst>
                <a:path extrusionOk="0" h="408" w="411">
                  <a:moveTo>
                    <a:pt x="210" y="0"/>
                  </a:moveTo>
                  <a:cubicBezTo>
                    <a:pt x="166" y="0"/>
                    <a:pt x="147" y="26"/>
                    <a:pt x="147" y="26"/>
                  </a:cubicBezTo>
                  <a:cubicBezTo>
                    <a:pt x="147" y="56"/>
                    <a:pt x="191" y="26"/>
                    <a:pt x="249" y="70"/>
                  </a:cubicBezTo>
                  <a:cubicBezTo>
                    <a:pt x="264" y="100"/>
                    <a:pt x="308" y="144"/>
                    <a:pt x="308" y="173"/>
                  </a:cubicBezTo>
                  <a:cubicBezTo>
                    <a:pt x="308" y="217"/>
                    <a:pt x="293" y="275"/>
                    <a:pt x="235" y="290"/>
                  </a:cubicBezTo>
                  <a:cubicBezTo>
                    <a:pt x="210" y="302"/>
                    <a:pt x="185" y="307"/>
                    <a:pt x="164" y="307"/>
                  </a:cubicBezTo>
                  <a:cubicBezTo>
                    <a:pt x="134" y="307"/>
                    <a:pt x="111" y="298"/>
                    <a:pt x="103" y="290"/>
                  </a:cubicBezTo>
                  <a:cubicBezTo>
                    <a:pt x="74" y="246"/>
                    <a:pt x="74" y="217"/>
                    <a:pt x="74" y="173"/>
                  </a:cubicBezTo>
                  <a:cubicBezTo>
                    <a:pt x="74" y="100"/>
                    <a:pt x="117" y="85"/>
                    <a:pt x="117" y="70"/>
                  </a:cubicBezTo>
                  <a:cubicBezTo>
                    <a:pt x="117" y="70"/>
                    <a:pt x="117" y="64"/>
                    <a:pt x="109" y="64"/>
                  </a:cubicBezTo>
                  <a:cubicBezTo>
                    <a:pt x="104" y="64"/>
                    <a:pt x="98" y="65"/>
                    <a:pt x="88" y="70"/>
                  </a:cubicBezTo>
                  <a:cubicBezTo>
                    <a:pt x="74" y="85"/>
                    <a:pt x="30" y="100"/>
                    <a:pt x="15" y="158"/>
                  </a:cubicBezTo>
                  <a:cubicBezTo>
                    <a:pt x="0" y="217"/>
                    <a:pt x="0" y="290"/>
                    <a:pt x="44" y="348"/>
                  </a:cubicBezTo>
                  <a:cubicBezTo>
                    <a:pt x="77" y="390"/>
                    <a:pt x="129" y="408"/>
                    <a:pt x="181" y="408"/>
                  </a:cubicBezTo>
                  <a:cubicBezTo>
                    <a:pt x="221" y="408"/>
                    <a:pt x="261" y="397"/>
                    <a:pt x="293" y="378"/>
                  </a:cubicBezTo>
                  <a:cubicBezTo>
                    <a:pt x="352" y="348"/>
                    <a:pt x="410" y="246"/>
                    <a:pt x="396" y="173"/>
                  </a:cubicBezTo>
                  <a:cubicBezTo>
                    <a:pt x="381" y="100"/>
                    <a:pt x="322" y="56"/>
                    <a:pt x="293" y="26"/>
                  </a:cubicBezTo>
                  <a:cubicBezTo>
                    <a:pt x="259" y="7"/>
                    <a:pt x="231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329851" y="3292413"/>
              <a:ext cx="614254" cy="231156"/>
            </a:xfrm>
            <a:custGeom>
              <a:rect b="b" l="l" r="r" t="t"/>
              <a:pathLst>
                <a:path extrusionOk="0" h="3741" w="9941">
                  <a:moveTo>
                    <a:pt x="0" y="1"/>
                  </a:moveTo>
                  <a:cubicBezTo>
                    <a:pt x="0" y="1"/>
                    <a:pt x="0" y="59"/>
                    <a:pt x="15" y="132"/>
                  </a:cubicBezTo>
                  <a:cubicBezTo>
                    <a:pt x="44" y="220"/>
                    <a:pt x="74" y="337"/>
                    <a:pt x="117" y="484"/>
                  </a:cubicBezTo>
                  <a:cubicBezTo>
                    <a:pt x="205" y="776"/>
                    <a:pt x="308" y="1216"/>
                    <a:pt x="527" y="1728"/>
                  </a:cubicBezTo>
                  <a:cubicBezTo>
                    <a:pt x="747" y="2240"/>
                    <a:pt x="1113" y="2841"/>
                    <a:pt x="1728" y="3280"/>
                  </a:cubicBezTo>
                  <a:cubicBezTo>
                    <a:pt x="2035" y="3499"/>
                    <a:pt x="2401" y="3660"/>
                    <a:pt x="2796" y="3719"/>
                  </a:cubicBezTo>
                  <a:cubicBezTo>
                    <a:pt x="2899" y="3734"/>
                    <a:pt x="3002" y="3740"/>
                    <a:pt x="3106" y="3740"/>
                  </a:cubicBezTo>
                  <a:cubicBezTo>
                    <a:pt x="3418" y="3740"/>
                    <a:pt x="3733" y="3682"/>
                    <a:pt x="4041" y="3617"/>
                  </a:cubicBezTo>
                  <a:cubicBezTo>
                    <a:pt x="5666" y="3148"/>
                    <a:pt x="7159" y="2709"/>
                    <a:pt x="8213" y="2401"/>
                  </a:cubicBezTo>
                  <a:cubicBezTo>
                    <a:pt x="8755" y="2240"/>
                    <a:pt x="9165" y="2109"/>
                    <a:pt x="9487" y="2021"/>
                  </a:cubicBezTo>
                  <a:cubicBezTo>
                    <a:pt x="9633" y="1962"/>
                    <a:pt x="9736" y="1933"/>
                    <a:pt x="9823" y="1904"/>
                  </a:cubicBezTo>
                  <a:cubicBezTo>
                    <a:pt x="9897" y="1889"/>
                    <a:pt x="9941" y="1874"/>
                    <a:pt x="9941" y="1874"/>
                  </a:cubicBezTo>
                  <a:lnTo>
                    <a:pt x="9941" y="1874"/>
                  </a:lnTo>
                  <a:cubicBezTo>
                    <a:pt x="9941" y="1874"/>
                    <a:pt x="9882" y="1889"/>
                    <a:pt x="9794" y="1889"/>
                  </a:cubicBezTo>
                  <a:cubicBezTo>
                    <a:pt x="9706" y="1904"/>
                    <a:pt x="9589" y="1948"/>
                    <a:pt x="9443" y="1977"/>
                  </a:cubicBezTo>
                  <a:cubicBezTo>
                    <a:pt x="9135" y="2065"/>
                    <a:pt x="8711" y="2182"/>
                    <a:pt x="8184" y="2328"/>
                  </a:cubicBezTo>
                  <a:cubicBezTo>
                    <a:pt x="7100" y="2621"/>
                    <a:pt x="5637" y="3046"/>
                    <a:pt x="4012" y="3499"/>
                  </a:cubicBezTo>
                  <a:cubicBezTo>
                    <a:pt x="3714" y="3574"/>
                    <a:pt x="3416" y="3625"/>
                    <a:pt x="3124" y="3625"/>
                  </a:cubicBezTo>
                  <a:cubicBezTo>
                    <a:pt x="3014" y="3625"/>
                    <a:pt x="2905" y="3618"/>
                    <a:pt x="2796" y="3602"/>
                  </a:cubicBezTo>
                  <a:cubicBezTo>
                    <a:pt x="2401" y="3558"/>
                    <a:pt x="2050" y="3382"/>
                    <a:pt x="1757" y="3192"/>
                  </a:cubicBezTo>
                  <a:cubicBezTo>
                    <a:pt x="1171" y="2767"/>
                    <a:pt x="806" y="2182"/>
                    <a:pt x="586" y="1684"/>
                  </a:cubicBezTo>
                  <a:cubicBezTo>
                    <a:pt x="366" y="1186"/>
                    <a:pt x="235" y="747"/>
                    <a:pt x="147" y="454"/>
                  </a:cubicBezTo>
                  <a:cubicBezTo>
                    <a:pt x="88" y="308"/>
                    <a:pt x="59" y="206"/>
                    <a:pt x="44" y="118"/>
                  </a:cubicBezTo>
                  <a:cubicBezTo>
                    <a:pt x="15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8"/>
          <p:cNvGrpSpPr/>
          <p:nvPr/>
        </p:nvGrpSpPr>
        <p:grpSpPr>
          <a:xfrm rot="-1358595">
            <a:off x="7671582" y="1892756"/>
            <a:ext cx="831743" cy="790527"/>
            <a:chOff x="6961893" y="-9724"/>
            <a:chExt cx="817500" cy="812700"/>
          </a:xfrm>
        </p:grpSpPr>
        <p:sp>
          <p:nvSpPr>
            <p:cNvPr id="582" name="Google Shape;582;p28"/>
            <p:cNvSpPr/>
            <p:nvPr/>
          </p:nvSpPr>
          <p:spPr>
            <a:xfrm rot="2515456">
              <a:off x="7066219" y="123855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 rot="1928159">
              <a:off x="7287991" y="249965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 rot="1928159">
              <a:off x="7212611" y="271762"/>
              <a:ext cx="62999" cy="167130"/>
            </a:xfrm>
            <a:custGeom>
              <a:rect b="b" l="l" r="r" t="t"/>
              <a:pathLst>
                <a:path extrusionOk="0" h="894" w="337">
                  <a:moveTo>
                    <a:pt x="0" y="0"/>
                  </a:moveTo>
                  <a:lnTo>
                    <a:pt x="88" y="893"/>
                  </a:lnTo>
                  <a:lnTo>
                    <a:pt x="337" y="893"/>
                  </a:lnTo>
                  <a:lnTo>
                    <a:pt x="33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28"/>
          <p:cNvSpPr/>
          <p:nvPr/>
        </p:nvSpPr>
        <p:spPr>
          <a:xfrm rot="-2700000">
            <a:off x="8617093" y="223096"/>
            <a:ext cx="292318" cy="26177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8"/>
          <p:cNvSpPr/>
          <p:nvPr/>
        </p:nvSpPr>
        <p:spPr>
          <a:xfrm rot="2452909">
            <a:off x="8151803" y="4537688"/>
            <a:ext cx="292437" cy="26181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8"/>
          <p:cNvSpPr txBox="1"/>
          <p:nvPr>
            <p:ph idx="2" type="subTitle"/>
          </p:nvPr>
        </p:nvSpPr>
        <p:spPr>
          <a:xfrm>
            <a:off x="5117737" y="4161075"/>
            <a:ext cx="3376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7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Deliverables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7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" name="Google Shape;987;p37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988" name="Google Shape;988;p37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37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991" name="Google Shape;991;p37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37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994" name="Google Shape;994;p37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37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039" name="Google Shape;1039;p37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8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</a:t>
            </a:r>
            <a:endParaRPr/>
          </a:p>
        </p:txBody>
      </p:sp>
      <p:sp>
        <p:nvSpPr>
          <p:cNvPr id="1051" name="Google Shape;1051;p38"/>
          <p:cNvSpPr txBox="1"/>
          <p:nvPr>
            <p:ph idx="2" type="ctrTitle"/>
          </p:nvPr>
        </p:nvSpPr>
        <p:spPr>
          <a:xfrm flipH="1">
            <a:off x="743300" y="1549250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In-Scope</a:t>
            </a:r>
            <a:endParaRPr/>
          </a:p>
        </p:txBody>
      </p:sp>
      <p:sp>
        <p:nvSpPr>
          <p:cNvPr id="1052" name="Google Shape;1052;p38"/>
          <p:cNvSpPr txBox="1"/>
          <p:nvPr>
            <p:ph idx="1" type="subTitle"/>
          </p:nvPr>
        </p:nvSpPr>
        <p:spPr>
          <a:xfrm flipH="1">
            <a:off x="622800" y="2010250"/>
            <a:ext cx="3566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 Accounts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Avatar Creation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Fitness Tracking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Game Elements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Analytics</a:t>
            </a:r>
            <a:endParaRPr/>
          </a:p>
        </p:txBody>
      </p:sp>
      <p:sp>
        <p:nvSpPr>
          <p:cNvPr id="1053" name="Google Shape;1053;p38"/>
          <p:cNvSpPr txBox="1"/>
          <p:nvPr>
            <p:ph idx="3" type="ctrTitle"/>
          </p:nvPr>
        </p:nvSpPr>
        <p:spPr>
          <a:xfrm flipH="1">
            <a:off x="2909675" y="1549250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Out-of-Scope</a:t>
            </a:r>
            <a:endParaRPr/>
          </a:p>
        </p:txBody>
      </p:sp>
      <p:sp>
        <p:nvSpPr>
          <p:cNvPr id="1054" name="Google Shape;1054;p38"/>
          <p:cNvSpPr txBox="1"/>
          <p:nvPr>
            <p:ph idx="4" type="subTitle"/>
          </p:nvPr>
        </p:nvSpPr>
        <p:spPr>
          <a:xfrm flipH="1">
            <a:off x="2666825" y="2010250"/>
            <a:ext cx="2529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Extensive Game World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Web Based Application</a:t>
            </a:r>
            <a:endParaRPr/>
          </a:p>
        </p:txBody>
      </p:sp>
      <p:grpSp>
        <p:nvGrpSpPr>
          <p:cNvPr id="1055" name="Google Shape;1055;p38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056" name="Google Shape;1056;p38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38"/>
          <p:cNvSpPr txBox="1"/>
          <p:nvPr/>
        </p:nvSpPr>
        <p:spPr>
          <a:xfrm>
            <a:off x="738850" y="1003875"/>
            <a:ext cx="664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Refers to the boundaries or extent of a project.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059" name="Google Shape;1059;p38"/>
          <p:cNvGrpSpPr/>
          <p:nvPr/>
        </p:nvGrpSpPr>
        <p:grpSpPr>
          <a:xfrm>
            <a:off x="6349942" y="1935194"/>
            <a:ext cx="1632571" cy="2932619"/>
            <a:chOff x="6575242" y="1122422"/>
            <a:chExt cx="1046989" cy="1671198"/>
          </a:xfrm>
        </p:grpSpPr>
        <p:sp>
          <p:nvSpPr>
            <p:cNvPr id="1060" name="Google Shape;1060;p38"/>
            <p:cNvSpPr/>
            <p:nvPr/>
          </p:nvSpPr>
          <p:spPr>
            <a:xfrm>
              <a:off x="7090397" y="2049875"/>
              <a:ext cx="12717" cy="743745"/>
            </a:xfrm>
            <a:custGeom>
              <a:rect b="b" l="l" r="r" t="t"/>
              <a:pathLst>
                <a:path extrusionOk="0" h="38131" w="652">
                  <a:moveTo>
                    <a:pt x="319" y="0"/>
                  </a:moveTo>
                  <a:cubicBezTo>
                    <a:pt x="145" y="0"/>
                    <a:pt x="1" y="145"/>
                    <a:pt x="1" y="332"/>
                  </a:cubicBezTo>
                  <a:lnTo>
                    <a:pt x="1" y="37798"/>
                  </a:lnTo>
                  <a:cubicBezTo>
                    <a:pt x="1" y="37986"/>
                    <a:pt x="145" y="38130"/>
                    <a:pt x="319" y="38130"/>
                  </a:cubicBezTo>
                  <a:cubicBezTo>
                    <a:pt x="507" y="38130"/>
                    <a:pt x="651" y="37986"/>
                    <a:pt x="651" y="37798"/>
                  </a:cubicBezTo>
                  <a:lnTo>
                    <a:pt x="651" y="332"/>
                  </a:lnTo>
                  <a:cubicBezTo>
                    <a:pt x="651" y="145"/>
                    <a:pt x="507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7234418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0" y="1"/>
                  </a:moveTo>
                  <a:lnTo>
                    <a:pt x="5505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7227650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352" y="1"/>
                  </a:moveTo>
                  <a:cubicBezTo>
                    <a:pt x="332" y="1"/>
                    <a:pt x="311" y="2"/>
                    <a:pt x="289" y="6"/>
                  </a:cubicBezTo>
                  <a:cubicBezTo>
                    <a:pt x="116" y="49"/>
                    <a:pt x="0" y="208"/>
                    <a:pt x="44" y="396"/>
                  </a:cubicBezTo>
                  <a:lnTo>
                    <a:pt x="5549" y="35940"/>
                  </a:lnTo>
                  <a:cubicBezTo>
                    <a:pt x="5563" y="36084"/>
                    <a:pt x="5708" y="36185"/>
                    <a:pt x="5852" y="36185"/>
                  </a:cubicBezTo>
                  <a:lnTo>
                    <a:pt x="5924" y="36185"/>
                  </a:lnTo>
                  <a:cubicBezTo>
                    <a:pt x="6112" y="36156"/>
                    <a:pt x="6213" y="35983"/>
                    <a:pt x="6184" y="35810"/>
                  </a:cubicBezTo>
                  <a:lnTo>
                    <a:pt x="679" y="266"/>
                  </a:lnTo>
                  <a:cubicBezTo>
                    <a:pt x="641" y="99"/>
                    <a:pt x="512" y="1"/>
                    <a:pt x="3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6852265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5506" y="1"/>
                  </a:moveTo>
                  <a:lnTo>
                    <a:pt x="1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6845224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5870" y="1"/>
                  </a:moveTo>
                  <a:cubicBezTo>
                    <a:pt x="5725" y="1"/>
                    <a:pt x="5574" y="99"/>
                    <a:pt x="5549" y="266"/>
                  </a:cubicBezTo>
                  <a:lnTo>
                    <a:pt x="29" y="35810"/>
                  </a:lnTo>
                  <a:cubicBezTo>
                    <a:pt x="0" y="35969"/>
                    <a:pt x="102" y="36156"/>
                    <a:pt x="289" y="36185"/>
                  </a:cubicBezTo>
                  <a:lnTo>
                    <a:pt x="362" y="36185"/>
                  </a:lnTo>
                  <a:cubicBezTo>
                    <a:pt x="506" y="36185"/>
                    <a:pt x="636" y="36099"/>
                    <a:pt x="665" y="35940"/>
                  </a:cubicBezTo>
                  <a:lnTo>
                    <a:pt x="6170" y="396"/>
                  </a:lnTo>
                  <a:cubicBezTo>
                    <a:pt x="6213" y="222"/>
                    <a:pt x="6098" y="49"/>
                    <a:pt x="5924" y="6"/>
                  </a:cubicBezTo>
                  <a:cubicBezTo>
                    <a:pt x="5906" y="2"/>
                    <a:pt x="5888" y="1"/>
                    <a:pt x="587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6744054" y="2128771"/>
              <a:ext cx="700620" cy="66258"/>
            </a:xfrm>
            <a:custGeom>
              <a:rect b="b" l="l" r="r" t="t"/>
              <a:pathLst>
                <a:path extrusionOk="0" h="3397" w="35920">
                  <a:moveTo>
                    <a:pt x="0" y="1"/>
                  </a:moveTo>
                  <a:lnTo>
                    <a:pt x="0" y="2183"/>
                  </a:lnTo>
                  <a:cubicBezTo>
                    <a:pt x="0" y="2862"/>
                    <a:pt x="549" y="3396"/>
                    <a:pt x="1214" y="3396"/>
                  </a:cubicBezTo>
                  <a:lnTo>
                    <a:pt x="34721" y="3396"/>
                  </a:lnTo>
                  <a:cubicBezTo>
                    <a:pt x="35385" y="3396"/>
                    <a:pt x="35920" y="2862"/>
                    <a:pt x="35920" y="2183"/>
                  </a:cubicBezTo>
                  <a:lnTo>
                    <a:pt x="35920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7066445" y="1122422"/>
              <a:ext cx="12698" cy="76674"/>
            </a:xfrm>
            <a:custGeom>
              <a:rect b="b" l="l" r="r" t="t"/>
              <a:pathLst>
                <a:path extrusionOk="0" h="3931" w="651">
                  <a:moveTo>
                    <a:pt x="319" y="0"/>
                  </a:moveTo>
                  <a:cubicBezTo>
                    <a:pt x="145" y="0"/>
                    <a:pt x="1" y="145"/>
                    <a:pt x="1" y="318"/>
                  </a:cubicBezTo>
                  <a:lnTo>
                    <a:pt x="1" y="3613"/>
                  </a:lnTo>
                  <a:cubicBezTo>
                    <a:pt x="1" y="3786"/>
                    <a:pt x="145" y="3930"/>
                    <a:pt x="319" y="3930"/>
                  </a:cubicBezTo>
                  <a:cubicBezTo>
                    <a:pt x="506" y="3930"/>
                    <a:pt x="651" y="3786"/>
                    <a:pt x="651" y="3613"/>
                  </a:cubicBezTo>
                  <a:lnTo>
                    <a:pt x="651" y="318"/>
                  </a:lnTo>
                  <a:cubicBezTo>
                    <a:pt x="651" y="145"/>
                    <a:pt x="506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6575242" y="1192872"/>
              <a:ext cx="1046989" cy="935947"/>
            </a:xfrm>
            <a:custGeom>
              <a:rect b="b" l="l" r="r" t="t"/>
              <a:pathLst>
                <a:path extrusionOk="0" h="47985" w="53678">
                  <a:moveTo>
                    <a:pt x="1" y="1"/>
                  </a:moveTo>
                  <a:lnTo>
                    <a:pt x="1" y="47985"/>
                  </a:lnTo>
                  <a:lnTo>
                    <a:pt x="53678" y="47985"/>
                  </a:lnTo>
                  <a:lnTo>
                    <a:pt x="53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6624277" y="1236562"/>
              <a:ext cx="949191" cy="848585"/>
            </a:xfrm>
            <a:custGeom>
              <a:rect b="b" l="l" r="r" t="t"/>
              <a:pathLst>
                <a:path extrusionOk="0" h="43506" w="48664">
                  <a:moveTo>
                    <a:pt x="48491" y="159"/>
                  </a:moveTo>
                  <a:lnTo>
                    <a:pt x="48491" y="43332"/>
                  </a:lnTo>
                  <a:lnTo>
                    <a:pt x="188" y="43332"/>
                  </a:lnTo>
                  <a:lnTo>
                    <a:pt x="188" y="159"/>
                  </a:lnTo>
                  <a:close/>
                  <a:moveTo>
                    <a:pt x="1" y="0"/>
                  </a:moveTo>
                  <a:lnTo>
                    <a:pt x="1" y="43505"/>
                  </a:lnTo>
                  <a:lnTo>
                    <a:pt x="48664" y="43505"/>
                  </a:lnTo>
                  <a:lnTo>
                    <a:pt x="48664" y="0"/>
                  </a:ln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6853962" y="1193633"/>
              <a:ext cx="3960" cy="390"/>
            </a:xfrm>
            <a:custGeom>
              <a:rect b="b" l="l" r="r" t="t"/>
              <a:pathLst>
                <a:path extrusionOk="0" h="20" w="203">
                  <a:moveTo>
                    <a:pt x="111" y="0"/>
                  </a:moveTo>
                  <a:cubicBezTo>
                    <a:pt x="81" y="0"/>
                    <a:pt x="44" y="5"/>
                    <a:pt x="0" y="19"/>
                  </a:cubicBezTo>
                  <a:lnTo>
                    <a:pt x="203" y="19"/>
                  </a:lnTo>
                  <a:cubicBezTo>
                    <a:pt x="203" y="19"/>
                    <a:pt x="171" y="0"/>
                    <a:pt x="11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6723204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4" y="1156"/>
                  </a:moveTo>
                  <a:cubicBezTo>
                    <a:pt x="16255" y="1156"/>
                    <a:pt x="20618" y="5505"/>
                    <a:pt x="20618" y="10880"/>
                  </a:cubicBezTo>
                  <a:cubicBezTo>
                    <a:pt x="20618" y="16240"/>
                    <a:pt x="16255" y="20590"/>
                    <a:pt x="10894" y="20590"/>
                  </a:cubicBezTo>
                  <a:cubicBezTo>
                    <a:pt x="5534" y="20590"/>
                    <a:pt x="1170" y="16240"/>
                    <a:pt x="1170" y="10880"/>
                  </a:cubicBezTo>
                  <a:cubicBezTo>
                    <a:pt x="1170" y="5505"/>
                    <a:pt x="5534" y="1156"/>
                    <a:pt x="10894" y="1156"/>
                  </a:cubicBezTo>
                  <a:close/>
                  <a:moveTo>
                    <a:pt x="10894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4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7047292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5" y="1156"/>
                  </a:moveTo>
                  <a:cubicBezTo>
                    <a:pt x="16255" y="1156"/>
                    <a:pt x="20619" y="5505"/>
                    <a:pt x="20619" y="10880"/>
                  </a:cubicBezTo>
                  <a:cubicBezTo>
                    <a:pt x="20619" y="16240"/>
                    <a:pt x="16255" y="20590"/>
                    <a:pt x="10895" y="20590"/>
                  </a:cubicBezTo>
                  <a:cubicBezTo>
                    <a:pt x="5534" y="20590"/>
                    <a:pt x="1185" y="16240"/>
                    <a:pt x="1185" y="10880"/>
                  </a:cubicBezTo>
                  <a:cubicBezTo>
                    <a:pt x="1185" y="5505"/>
                    <a:pt x="5534" y="1156"/>
                    <a:pt x="10895" y="1156"/>
                  </a:cubicBezTo>
                  <a:close/>
                  <a:moveTo>
                    <a:pt x="10895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5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5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6886086" y="1602074"/>
              <a:ext cx="424721" cy="424994"/>
            </a:xfrm>
            <a:custGeom>
              <a:rect b="b" l="l" r="r" t="t"/>
              <a:pathLst>
                <a:path extrusionOk="0" h="21789" w="21775">
                  <a:moveTo>
                    <a:pt x="10895" y="1185"/>
                  </a:moveTo>
                  <a:cubicBezTo>
                    <a:pt x="16241" y="1185"/>
                    <a:pt x="20604" y="5534"/>
                    <a:pt x="20604" y="10894"/>
                  </a:cubicBezTo>
                  <a:cubicBezTo>
                    <a:pt x="20604" y="16255"/>
                    <a:pt x="16255" y="20618"/>
                    <a:pt x="10895" y="20618"/>
                  </a:cubicBezTo>
                  <a:cubicBezTo>
                    <a:pt x="5520" y="20618"/>
                    <a:pt x="1171" y="16255"/>
                    <a:pt x="1171" y="10894"/>
                  </a:cubicBezTo>
                  <a:cubicBezTo>
                    <a:pt x="1171" y="5534"/>
                    <a:pt x="5520" y="1185"/>
                    <a:pt x="10895" y="1185"/>
                  </a:cubicBezTo>
                  <a:close/>
                  <a:moveTo>
                    <a:pt x="10895" y="0"/>
                  </a:moveTo>
                  <a:cubicBezTo>
                    <a:pt x="4899" y="0"/>
                    <a:pt x="0" y="4884"/>
                    <a:pt x="0" y="10894"/>
                  </a:cubicBezTo>
                  <a:cubicBezTo>
                    <a:pt x="0" y="16891"/>
                    <a:pt x="4870" y="21789"/>
                    <a:pt x="10895" y="21789"/>
                  </a:cubicBezTo>
                  <a:cubicBezTo>
                    <a:pt x="16906" y="21789"/>
                    <a:pt x="21775" y="16891"/>
                    <a:pt x="21775" y="10894"/>
                  </a:cubicBezTo>
                  <a:cubicBezTo>
                    <a:pt x="21775" y="4898"/>
                    <a:pt x="16906" y="0"/>
                    <a:pt x="10895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6806332" y="1507088"/>
              <a:ext cx="214204" cy="25396"/>
            </a:xfrm>
            <a:custGeom>
              <a:rect b="b" l="l" r="r" t="t"/>
              <a:pathLst>
                <a:path extrusionOk="0" h="1302" w="10982">
                  <a:moveTo>
                    <a:pt x="651" y="1"/>
                  </a:moveTo>
                  <a:cubicBezTo>
                    <a:pt x="289" y="1"/>
                    <a:pt x="1" y="290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10331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90"/>
                    <a:pt x="10693" y="1"/>
                    <a:pt x="10331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6806332" y="1556980"/>
              <a:ext cx="100061" cy="25376"/>
            </a:xfrm>
            <a:custGeom>
              <a:rect b="b" l="l" r="r" t="t"/>
              <a:pathLst>
                <a:path extrusionOk="0" h="1301" w="5130">
                  <a:moveTo>
                    <a:pt x="651" y="0"/>
                  </a:moveTo>
                  <a:cubicBezTo>
                    <a:pt x="289" y="0"/>
                    <a:pt x="1" y="289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4480" y="1301"/>
                  </a:lnTo>
                  <a:cubicBezTo>
                    <a:pt x="4841" y="1301"/>
                    <a:pt x="5130" y="1012"/>
                    <a:pt x="5130" y="651"/>
                  </a:cubicBezTo>
                  <a:cubicBezTo>
                    <a:pt x="5130" y="289"/>
                    <a:pt x="4841" y="0"/>
                    <a:pt x="448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7180293" y="1507088"/>
              <a:ext cx="60622" cy="25396"/>
            </a:xfrm>
            <a:custGeom>
              <a:rect b="b" l="l" r="r" t="t"/>
              <a:pathLst>
                <a:path extrusionOk="0" h="1302" w="3108">
                  <a:moveTo>
                    <a:pt x="651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2457" y="1301"/>
                  </a:lnTo>
                  <a:cubicBezTo>
                    <a:pt x="2818" y="1301"/>
                    <a:pt x="3107" y="1012"/>
                    <a:pt x="3107" y="651"/>
                  </a:cubicBezTo>
                  <a:cubicBezTo>
                    <a:pt x="3107" y="290"/>
                    <a:pt x="2818" y="1"/>
                    <a:pt x="2457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7180293" y="1556980"/>
              <a:ext cx="214204" cy="25376"/>
            </a:xfrm>
            <a:custGeom>
              <a:rect b="b" l="l" r="r" t="t"/>
              <a:pathLst>
                <a:path extrusionOk="0" h="1301" w="10982">
                  <a:moveTo>
                    <a:pt x="651" y="0"/>
                  </a:moveTo>
                  <a:cubicBezTo>
                    <a:pt x="290" y="0"/>
                    <a:pt x="1" y="289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10332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89"/>
                    <a:pt x="10693" y="0"/>
                    <a:pt x="10332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6987549" y="1814828"/>
              <a:ext cx="128245" cy="25396"/>
            </a:xfrm>
            <a:custGeom>
              <a:rect b="b" l="l" r="r" t="t"/>
              <a:pathLst>
                <a:path extrusionOk="0" h="1302" w="6575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5924" y="1301"/>
                  </a:lnTo>
                  <a:cubicBezTo>
                    <a:pt x="6285" y="1301"/>
                    <a:pt x="6574" y="1012"/>
                    <a:pt x="6574" y="651"/>
                  </a:cubicBezTo>
                  <a:cubicBezTo>
                    <a:pt x="6574" y="290"/>
                    <a:pt x="6285" y="1"/>
                    <a:pt x="5924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6987549" y="1865286"/>
              <a:ext cx="173614" cy="25376"/>
            </a:xfrm>
            <a:custGeom>
              <a:rect b="b" l="l" r="r" t="t"/>
              <a:pathLst>
                <a:path extrusionOk="0" h="1301" w="8901">
                  <a:moveTo>
                    <a:pt x="650" y="0"/>
                  </a:moveTo>
                  <a:cubicBezTo>
                    <a:pt x="289" y="0"/>
                    <a:pt x="0" y="289"/>
                    <a:pt x="0" y="650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8250" y="1301"/>
                  </a:lnTo>
                  <a:cubicBezTo>
                    <a:pt x="8611" y="1301"/>
                    <a:pt x="8900" y="1012"/>
                    <a:pt x="8900" y="650"/>
                  </a:cubicBezTo>
                  <a:cubicBezTo>
                    <a:pt x="8900" y="289"/>
                    <a:pt x="8611" y="0"/>
                    <a:pt x="825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8"/>
          <p:cNvGrpSpPr/>
          <p:nvPr/>
        </p:nvGrpSpPr>
        <p:grpSpPr>
          <a:xfrm>
            <a:off x="7595739" y="2307063"/>
            <a:ext cx="1260799" cy="2487021"/>
            <a:chOff x="7374188" y="1334337"/>
            <a:chExt cx="808567" cy="1417267"/>
          </a:xfrm>
        </p:grpSpPr>
        <p:sp>
          <p:nvSpPr>
            <p:cNvPr id="1080" name="Google Shape;1080;p38"/>
            <p:cNvSpPr/>
            <p:nvPr/>
          </p:nvSpPr>
          <p:spPr>
            <a:xfrm>
              <a:off x="7655171" y="2581370"/>
              <a:ext cx="57228" cy="117830"/>
            </a:xfrm>
            <a:custGeom>
              <a:rect b="b" l="l" r="r" t="t"/>
              <a:pathLst>
                <a:path extrusionOk="0" h="6041" w="2934">
                  <a:moveTo>
                    <a:pt x="650" y="0"/>
                  </a:moveTo>
                  <a:lnTo>
                    <a:pt x="0" y="4884"/>
                  </a:lnTo>
                  <a:lnTo>
                    <a:pt x="2225" y="604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7653182" y="1892338"/>
              <a:ext cx="181806" cy="758959"/>
            </a:xfrm>
            <a:custGeom>
              <a:rect b="b" l="l" r="r" t="t"/>
              <a:pathLst>
                <a:path extrusionOk="0" h="38911" w="9321">
                  <a:moveTo>
                    <a:pt x="4263" y="0"/>
                  </a:moveTo>
                  <a:lnTo>
                    <a:pt x="1" y="38911"/>
                  </a:lnTo>
                  <a:lnTo>
                    <a:pt x="1" y="38911"/>
                  </a:lnTo>
                  <a:lnTo>
                    <a:pt x="3079" y="38896"/>
                  </a:lnTo>
                  <a:lnTo>
                    <a:pt x="9320" y="205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7535666" y="2676064"/>
              <a:ext cx="169967" cy="75270"/>
            </a:xfrm>
            <a:custGeom>
              <a:rect b="b" l="l" r="r" t="t"/>
              <a:pathLst>
                <a:path extrusionOk="0" h="3859" w="8714">
                  <a:moveTo>
                    <a:pt x="8699" y="0"/>
                  </a:moveTo>
                  <a:lnTo>
                    <a:pt x="5910" y="29"/>
                  </a:lnTo>
                  <a:lnTo>
                    <a:pt x="3035" y="1633"/>
                  </a:lnTo>
                  <a:lnTo>
                    <a:pt x="1402" y="1965"/>
                  </a:lnTo>
                  <a:cubicBezTo>
                    <a:pt x="665" y="2095"/>
                    <a:pt x="102" y="2731"/>
                    <a:pt x="30" y="3497"/>
                  </a:cubicBezTo>
                  <a:lnTo>
                    <a:pt x="1" y="3858"/>
                  </a:lnTo>
                  <a:lnTo>
                    <a:pt x="8713" y="3815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7610076" y="2650162"/>
              <a:ext cx="30174" cy="42540"/>
            </a:xfrm>
            <a:custGeom>
              <a:rect b="b" l="l" r="r" t="t"/>
              <a:pathLst>
                <a:path extrusionOk="0" h="2181" w="1547">
                  <a:moveTo>
                    <a:pt x="578" y="129"/>
                  </a:moveTo>
                  <a:cubicBezTo>
                    <a:pt x="622" y="129"/>
                    <a:pt x="723" y="143"/>
                    <a:pt x="809" y="201"/>
                  </a:cubicBezTo>
                  <a:cubicBezTo>
                    <a:pt x="1243" y="375"/>
                    <a:pt x="1055" y="1458"/>
                    <a:pt x="911" y="1978"/>
                  </a:cubicBezTo>
                  <a:cubicBezTo>
                    <a:pt x="376" y="1314"/>
                    <a:pt x="174" y="490"/>
                    <a:pt x="376" y="216"/>
                  </a:cubicBezTo>
                  <a:cubicBezTo>
                    <a:pt x="434" y="158"/>
                    <a:pt x="477" y="129"/>
                    <a:pt x="578" y="129"/>
                  </a:cubicBezTo>
                  <a:close/>
                  <a:moveTo>
                    <a:pt x="572" y="0"/>
                  </a:moveTo>
                  <a:cubicBezTo>
                    <a:pt x="404" y="0"/>
                    <a:pt x="309" y="85"/>
                    <a:pt x="260" y="143"/>
                  </a:cubicBezTo>
                  <a:cubicBezTo>
                    <a:pt x="0" y="519"/>
                    <a:pt x="304" y="1502"/>
                    <a:pt x="896" y="2166"/>
                  </a:cubicBezTo>
                  <a:cubicBezTo>
                    <a:pt x="911" y="2181"/>
                    <a:pt x="925" y="2181"/>
                    <a:pt x="954" y="2181"/>
                  </a:cubicBezTo>
                  <a:cubicBezTo>
                    <a:pt x="983" y="2181"/>
                    <a:pt x="1012" y="2166"/>
                    <a:pt x="1012" y="2137"/>
                  </a:cubicBezTo>
                  <a:cubicBezTo>
                    <a:pt x="1026" y="2065"/>
                    <a:pt x="1546" y="360"/>
                    <a:pt x="867" y="71"/>
                  </a:cubicBezTo>
                  <a:cubicBezTo>
                    <a:pt x="750" y="20"/>
                    <a:pt x="652" y="0"/>
                    <a:pt x="57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7626987" y="2674386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1611" y="126"/>
                  </a:moveTo>
                  <a:cubicBezTo>
                    <a:pt x="1717" y="126"/>
                    <a:pt x="1809" y="153"/>
                    <a:pt x="1879" y="216"/>
                  </a:cubicBezTo>
                  <a:cubicBezTo>
                    <a:pt x="2037" y="390"/>
                    <a:pt x="2095" y="505"/>
                    <a:pt x="2023" y="635"/>
                  </a:cubicBezTo>
                  <a:cubicBezTo>
                    <a:pt x="1909" y="825"/>
                    <a:pt x="1510" y="952"/>
                    <a:pt x="1016" y="952"/>
                  </a:cubicBezTo>
                  <a:cubicBezTo>
                    <a:pt x="757" y="952"/>
                    <a:pt x="471" y="917"/>
                    <a:pt x="188" y="838"/>
                  </a:cubicBezTo>
                  <a:cubicBezTo>
                    <a:pt x="535" y="560"/>
                    <a:pt x="1187" y="126"/>
                    <a:pt x="1611" y="126"/>
                  </a:cubicBezTo>
                  <a:close/>
                  <a:moveTo>
                    <a:pt x="1602" y="1"/>
                  </a:moveTo>
                  <a:cubicBezTo>
                    <a:pt x="973" y="1"/>
                    <a:pt x="62" y="776"/>
                    <a:pt x="15" y="823"/>
                  </a:cubicBezTo>
                  <a:cubicBezTo>
                    <a:pt x="0" y="823"/>
                    <a:pt x="0" y="852"/>
                    <a:pt x="0" y="866"/>
                  </a:cubicBezTo>
                  <a:cubicBezTo>
                    <a:pt x="0" y="910"/>
                    <a:pt x="15" y="924"/>
                    <a:pt x="29" y="924"/>
                  </a:cubicBezTo>
                  <a:cubicBezTo>
                    <a:pt x="361" y="1040"/>
                    <a:pt x="694" y="1083"/>
                    <a:pt x="1026" y="1083"/>
                  </a:cubicBezTo>
                  <a:cubicBezTo>
                    <a:pt x="1546" y="1083"/>
                    <a:pt x="1994" y="939"/>
                    <a:pt x="2124" y="708"/>
                  </a:cubicBezTo>
                  <a:cubicBezTo>
                    <a:pt x="2196" y="606"/>
                    <a:pt x="2254" y="404"/>
                    <a:pt x="1965" y="130"/>
                  </a:cubicBezTo>
                  <a:cubicBezTo>
                    <a:pt x="1866" y="38"/>
                    <a:pt x="1741" y="1"/>
                    <a:pt x="160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7535959" y="2735806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0"/>
                  </a:moveTo>
                  <a:lnTo>
                    <a:pt x="0" y="29"/>
                  </a:lnTo>
                  <a:lnTo>
                    <a:pt x="0" y="810"/>
                  </a:lnTo>
                  <a:lnTo>
                    <a:pt x="8727" y="781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7881463" y="2580531"/>
              <a:ext cx="45115" cy="117810"/>
            </a:xfrm>
            <a:custGeom>
              <a:rect b="b" l="l" r="r" t="t"/>
              <a:pathLst>
                <a:path extrusionOk="0" h="6040" w="2313">
                  <a:moveTo>
                    <a:pt x="2298" y="0"/>
                  </a:moveTo>
                  <a:lnTo>
                    <a:pt x="0" y="15"/>
                  </a:lnTo>
                  <a:lnTo>
                    <a:pt x="102" y="6040"/>
                  </a:lnTo>
                  <a:lnTo>
                    <a:pt x="2312" y="4869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7875261" y="2675498"/>
              <a:ext cx="169108" cy="73007"/>
            </a:xfrm>
            <a:custGeom>
              <a:rect b="b" l="l" r="r" t="t"/>
              <a:pathLst>
                <a:path extrusionOk="0" h="3743" w="8670">
                  <a:moveTo>
                    <a:pt x="1" y="0"/>
                  </a:moveTo>
                  <a:lnTo>
                    <a:pt x="15" y="3743"/>
                  </a:lnTo>
                  <a:lnTo>
                    <a:pt x="8670" y="3699"/>
                  </a:lnTo>
                  <a:lnTo>
                    <a:pt x="8626" y="3367"/>
                  </a:lnTo>
                  <a:cubicBezTo>
                    <a:pt x="8554" y="2616"/>
                    <a:pt x="8020" y="2009"/>
                    <a:pt x="7268" y="1864"/>
                  </a:cubicBezTo>
                  <a:lnTo>
                    <a:pt x="5664" y="1561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7845672" y="1957717"/>
              <a:ext cx="99495" cy="693871"/>
            </a:xfrm>
            <a:custGeom>
              <a:rect b="b" l="l" r="r" t="t"/>
              <a:pathLst>
                <a:path extrusionOk="0" h="35574" w="5101">
                  <a:moveTo>
                    <a:pt x="0" y="0"/>
                  </a:moveTo>
                  <a:lnTo>
                    <a:pt x="1388" y="35573"/>
                  </a:lnTo>
                  <a:lnTo>
                    <a:pt x="4508" y="35559"/>
                  </a:lnTo>
                  <a:lnTo>
                    <a:pt x="5101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7941771" y="2648738"/>
              <a:ext cx="29882" cy="42560"/>
            </a:xfrm>
            <a:custGeom>
              <a:rect b="b" l="l" r="r" t="t"/>
              <a:pathLst>
                <a:path extrusionOk="0" h="2182" w="1532">
                  <a:moveTo>
                    <a:pt x="954" y="130"/>
                  </a:moveTo>
                  <a:cubicBezTo>
                    <a:pt x="1055" y="130"/>
                    <a:pt x="1099" y="159"/>
                    <a:pt x="1142" y="216"/>
                  </a:cubicBezTo>
                  <a:cubicBezTo>
                    <a:pt x="1359" y="505"/>
                    <a:pt x="1156" y="1315"/>
                    <a:pt x="622" y="1994"/>
                  </a:cubicBezTo>
                  <a:cubicBezTo>
                    <a:pt x="477" y="1459"/>
                    <a:pt x="275" y="404"/>
                    <a:pt x="708" y="202"/>
                  </a:cubicBezTo>
                  <a:cubicBezTo>
                    <a:pt x="810" y="144"/>
                    <a:pt x="882" y="130"/>
                    <a:pt x="954" y="130"/>
                  </a:cubicBezTo>
                  <a:close/>
                  <a:moveTo>
                    <a:pt x="960" y="1"/>
                  </a:moveTo>
                  <a:cubicBezTo>
                    <a:pt x="880" y="1"/>
                    <a:pt x="782" y="20"/>
                    <a:pt x="665" y="72"/>
                  </a:cubicBezTo>
                  <a:cubicBezTo>
                    <a:pt x="0" y="361"/>
                    <a:pt x="521" y="2066"/>
                    <a:pt x="549" y="2138"/>
                  </a:cubicBezTo>
                  <a:cubicBezTo>
                    <a:pt x="549" y="2167"/>
                    <a:pt x="564" y="2181"/>
                    <a:pt x="593" y="2181"/>
                  </a:cubicBezTo>
                  <a:cubicBezTo>
                    <a:pt x="622" y="2181"/>
                    <a:pt x="636" y="2167"/>
                    <a:pt x="651" y="2167"/>
                  </a:cubicBezTo>
                  <a:cubicBezTo>
                    <a:pt x="1243" y="1502"/>
                    <a:pt x="1532" y="520"/>
                    <a:pt x="1272" y="144"/>
                  </a:cubicBezTo>
                  <a:cubicBezTo>
                    <a:pt x="1223" y="86"/>
                    <a:pt x="1128" y="1"/>
                    <a:pt x="96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7910778" y="2672963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650" y="145"/>
                  </a:moveTo>
                  <a:cubicBezTo>
                    <a:pt x="1084" y="145"/>
                    <a:pt x="1734" y="564"/>
                    <a:pt x="2081" y="838"/>
                  </a:cubicBezTo>
                  <a:cubicBezTo>
                    <a:pt x="1784" y="925"/>
                    <a:pt x="1489" y="963"/>
                    <a:pt x="1223" y="963"/>
                  </a:cubicBezTo>
                  <a:cubicBezTo>
                    <a:pt x="739" y="963"/>
                    <a:pt x="353" y="837"/>
                    <a:pt x="231" y="651"/>
                  </a:cubicBezTo>
                  <a:cubicBezTo>
                    <a:pt x="159" y="535"/>
                    <a:pt x="217" y="405"/>
                    <a:pt x="376" y="246"/>
                  </a:cubicBezTo>
                  <a:cubicBezTo>
                    <a:pt x="448" y="188"/>
                    <a:pt x="549" y="145"/>
                    <a:pt x="650" y="145"/>
                  </a:cubicBezTo>
                  <a:close/>
                  <a:moveTo>
                    <a:pt x="657" y="0"/>
                  </a:moveTo>
                  <a:cubicBezTo>
                    <a:pt x="516" y="0"/>
                    <a:pt x="389" y="38"/>
                    <a:pt x="289" y="130"/>
                  </a:cubicBezTo>
                  <a:cubicBezTo>
                    <a:pt x="0" y="405"/>
                    <a:pt x="72" y="607"/>
                    <a:pt x="130" y="708"/>
                  </a:cubicBezTo>
                  <a:cubicBezTo>
                    <a:pt x="275" y="968"/>
                    <a:pt x="708" y="1084"/>
                    <a:pt x="1214" y="1084"/>
                  </a:cubicBezTo>
                  <a:cubicBezTo>
                    <a:pt x="1532" y="1084"/>
                    <a:pt x="1893" y="1041"/>
                    <a:pt x="2225" y="911"/>
                  </a:cubicBezTo>
                  <a:cubicBezTo>
                    <a:pt x="2240" y="896"/>
                    <a:pt x="2254" y="867"/>
                    <a:pt x="2254" y="853"/>
                  </a:cubicBezTo>
                  <a:cubicBezTo>
                    <a:pt x="2254" y="838"/>
                    <a:pt x="2254" y="824"/>
                    <a:pt x="2240" y="795"/>
                  </a:cubicBezTo>
                  <a:cubicBezTo>
                    <a:pt x="2192" y="760"/>
                    <a:pt x="1286" y="0"/>
                    <a:pt x="657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7874422" y="2734109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1"/>
                  </a:moveTo>
                  <a:lnTo>
                    <a:pt x="0" y="44"/>
                  </a:lnTo>
                  <a:lnTo>
                    <a:pt x="15" y="810"/>
                  </a:lnTo>
                  <a:lnTo>
                    <a:pt x="8727" y="766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7728430" y="1883601"/>
              <a:ext cx="217305" cy="105990"/>
            </a:xfrm>
            <a:custGeom>
              <a:rect b="b" l="l" r="r" t="t"/>
              <a:pathLst>
                <a:path extrusionOk="0" h="5434" w="11141">
                  <a:moveTo>
                    <a:pt x="11141" y="0"/>
                  </a:moveTo>
                  <a:lnTo>
                    <a:pt x="405" y="448"/>
                  </a:lnTo>
                  <a:lnTo>
                    <a:pt x="1" y="5433"/>
                  </a:lnTo>
                  <a:lnTo>
                    <a:pt x="11112" y="5390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7824256" y="1928129"/>
              <a:ext cx="1716" cy="61168"/>
            </a:xfrm>
            <a:custGeom>
              <a:rect b="b" l="l" r="r" t="t"/>
              <a:pathLst>
                <a:path extrusionOk="0" h="3136" w="88">
                  <a:moveTo>
                    <a:pt x="0" y="0"/>
                  </a:moveTo>
                  <a:lnTo>
                    <a:pt x="15" y="3136"/>
                  </a:lnTo>
                  <a:lnTo>
                    <a:pt x="87" y="31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7734360" y="1902754"/>
              <a:ext cx="176442" cy="8758"/>
            </a:xfrm>
            <a:custGeom>
              <a:rect b="b" l="l" r="r" t="t"/>
              <a:pathLst>
                <a:path extrusionOk="0" h="449" w="9046">
                  <a:moveTo>
                    <a:pt x="9045" y="1"/>
                  </a:moveTo>
                  <a:lnTo>
                    <a:pt x="0" y="391"/>
                  </a:lnTo>
                  <a:lnTo>
                    <a:pt x="0" y="449"/>
                  </a:lnTo>
                  <a:lnTo>
                    <a:pt x="9045" y="73"/>
                  </a:lnTo>
                  <a:lnTo>
                    <a:pt x="9045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7885130" y="1883601"/>
              <a:ext cx="60602" cy="52429"/>
            </a:xfrm>
            <a:custGeom>
              <a:rect b="b" l="l" r="r" t="t"/>
              <a:pathLst>
                <a:path extrusionOk="0" h="2688" w="3107">
                  <a:moveTo>
                    <a:pt x="3107" y="0"/>
                  </a:moveTo>
                  <a:lnTo>
                    <a:pt x="72" y="130"/>
                  </a:lnTo>
                  <a:cubicBezTo>
                    <a:pt x="72" y="130"/>
                    <a:pt x="0" y="2226"/>
                    <a:pt x="3063" y="2688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7736329" y="1574729"/>
              <a:ext cx="233358" cy="317639"/>
            </a:xfrm>
            <a:custGeom>
              <a:rect b="b" l="l" r="r" t="t"/>
              <a:pathLst>
                <a:path extrusionOk="0" h="16285" w="11964">
                  <a:moveTo>
                    <a:pt x="795" y="1"/>
                  </a:moveTo>
                  <a:lnTo>
                    <a:pt x="0" y="16284"/>
                  </a:lnTo>
                  <a:lnTo>
                    <a:pt x="10736" y="15836"/>
                  </a:lnTo>
                  <a:lnTo>
                    <a:pt x="11964" y="579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7944580" y="1676464"/>
              <a:ext cx="16930" cy="132205"/>
            </a:xfrm>
            <a:custGeom>
              <a:rect b="b" l="l" r="r" t="t"/>
              <a:pathLst>
                <a:path extrusionOk="0" h="6778" w="868">
                  <a:moveTo>
                    <a:pt x="1" y="1"/>
                  </a:moveTo>
                  <a:lnTo>
                    <a:pt x="362" y="6777"/>
                  </a:lnTo>
                  <a:lnTo>
                    <a:pt x="868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7379259" y="1379432"/>
              <a:ext cx="75835" cy="49055"/>
            </a:xfrm>
            <a:custGeom>
              <a:rect b="b" l="l" r="r" t="t"/>
              <a:pathLst>
                <a:path extrusionOk="0" h="2515" w="3888">
                  <a:moveTo>
                    <a:pt x="547" y="0"/>
                  </a:moveTo>
                  <a:cubicBezTo>
                    <a:pt x="443" y="0"/>
                    <a:pt x="339" y="33"/>
                    <a:pt x="246" y="102"/>
                  </a:cubicBezTo>
                  <a:cubicBezTo>
                    <a:pt x="1" y="290"/>
                    <a:pt x="1" y="694"/>
                    <a:pt x="275" y="868"/>
                  </a:cubicBezTo>
                  <a:lnTo>
                    <a:pt x="2472" y="2515"/>
                  </a:lnTo>
                  <a:cubicBezTo>
                    <a:pt x="2472" y="2515"/>
                    <a:pt x="3815" y="2240"/>
                    <a:pt x="3887" y="2197"/>
                  </a:cubicBezTo>
                  <a:cubicBezTo>
                    <a:pt x="3887" y="2197"/>
                    <a:pt x="1619" y="622"/>
                    <a:pt x="810" y="73"/>
                  </a:cubicBezTo>
                  <a:cubicBezTo>
                    <a:pt x="729" y="25"/>
                    <a:pt x="638" y="0"/>
                    <a:pt x="54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7374188" y="1413818"/>
              <a:ext cx="111335" cy="59705"/>
            </a:xfrm>
            <a:custGeom>
              <a:rect b="b" l="l" r="r" t="t"/>
              <a:pathLst>
                <a:path extrusionOk="0" h="3061" w="5708">
                  <a:moveTo>
                    <a:pt x="2457" y="0"/>
                  </a:moveTo>
                  <a:cubicBezTo>
                    <a:pt x="2457" y="0"/>
                    <a:pt x="1" y="810"/>
                    <a:pt x="781" y="1850"/>
                  </a:cubicBezTo>
                  <a:cubicBezTo>
                    <a:pt x="1347" y="2615"/>
                    <a:pt x="1738" y="3060"/>
                    <a:pt x="2620" y="3060"/>
                  </a:cubicBezTo>
                  <a:cubicBezTo>
                    <a:pt x="2955" y="3060"/>
                    <a:pt x="3361" y="2996"/>
                    <a:pt x="3873" y="2861"/>
                  </a:cubicBezTo>
                  <a:cubicBezTo>
                    <a:pt x="5708" y="2399"/>
                    <a:pt x="4986" y="1084"/>
                    <a:pt x="4986" y="1084"/>
                  </a:cubicBezTo>
                  <a:lnTo>
                    <a:pt x="4147" y="43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7447174" y="1434961"/>
              <a:ext cx="56682" cy="76674"/>
            </a:xfrm>
            <a:custGeom>
              <a:rect b="b" l="l" r="r" t="t"/>
              <a:pathLst>
                <a:path extrusionOk="0" h="3931" w="2906">
                  <a:moveTo>
                    <a:pt x="1244" y="0"/>
                  </a:moveTo>
                  <a:lnTo>
                    <a:pt x="1" y="1286"/>
                  </a:lnTo>
                  <a:lnTo>
                    <a:pt x="2154" y="3930"/>
                  </a:lnTo>
                  <a:lnTo>
                    <a:pt x="2905" y="183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69156" y="1456649"/>
              <a:ext cx="294818" cy="205466"/>
            </a:xfrm>
            <a:custGeom>
              <a:rect b="b" l="l" r="r" t="t"/>
              <a:pathLst>
                <a:path extrusionOk="0" h="10534" w="15115">
                  <a:moveTo>
                    <a:pt x="1475" y="1"/>
                  </a:moveTo>
                  <a:lnTo>
                    <a:pt x="1" y="2818"/>
                  </a:lnTo>
                  <a:lnTo>
                    <a:pt x="5607" y="9378"/>
                  </a:lnTo>
                  <a:cubicBezTo>
                    <a:pt x="6012" y="9912"/>
                    <a:pt x="6647" y="10245"/>
                    <a:pt x="7312" y="10259"/>
                  </a:cubicBezTo>
                  <a:lnTo>
                    <a:pt x="15114" y="10534"/>
                  </a:lnTo>
                  <a:lnTo>
                    <a:pt x="14493" y="6055"/>
                  </a:lnTo>
                  <a:lnTo>
                    <a:pt x="7948" y="635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7635725" y="1643775"/>
              <a:ext cx="112739" cy="18335"/>
            </a:xfrm>
            <a:custGeom>
              <a:rect b="b" l="l" r="r" t="t"/>
              <a:pathLst>
                <a:path extrusionOk="0" h="940" w="5780">
                  <a:moveTo>
                    <a:pt x="5780" y="1"/>
                  </a:moveTo>
                  <a:lnTo>
                    <a:pt x="0" y="709"/>
                  </a:lnTo>
                  <a:lnTo>
                    <a:pt x="5736" y="940"/>
                  </a:lnTo>
                  <a:cubicBezTo>
                    <a:pt x="5736" y="896"/>
                    <a:pt x="5780" y="1"/>
                    <a:pt x="578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7623593" y="1580093"/>
              <a:ext cx="23426" cy="23406"/>
            </a:xfrm>
            <a:custGeom>
              <a:rect b="b" l="l" r="r" t="t"/>
              <a:pathLst>
                <a:path extrusionOk="0" h="1200" w="1201">
                  <a:moveTo>
                    <a:pt x="44" y="0"/>
                  </a:moveTo>
                  <a:lnTo>
                    <a:pt x="1" y="43"/>
                  </a:lnTo>
                  <a:lnTo>
                    <a:pt x="1142" y="1199"/>
                  </a:lnTo>
                  <a:lnTo>
                    <a:pt x="1200" y="115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7907385" y="1831173"/>
              <a:ext cx="85139" cy="78937"/>
            </a:xfrm>
            <a:custGeom>
              <a:rect b="b" l="l" r="r" t="t"/>
              <a:pathLst>
                <a:path extrusionOk="0" h="4047" w="4365">
                  <a:moveTo>
                    <a:pt x="2135" y="1"/>
                  </a:moveTo>
                  <a:cubicBezTo>
                    <a:pt x="2127" y="1"/>
                    <a:pt x="2118" y="1"/>
                    <a:pt x="2110" y="1"/>
                  </a:cubicBezTo>
                  <a:cubicBezTo>
                    <a:pt x="1027" y="1"/>
                    <a:pt x="1" y="1012"/>
                    <a:pt x="1" y="2096"/>
                  </a:cubicBezTo>
                  <a:cubicBezTo>
                    <a:pt x="15" y="3180"/>
                    <a:pt x="882" y="4047"/>
                    <a:pt x="1966" y="4047"/>
                  </a:cubicBezTo>
                  <a:cubicBezTo>
                    <a:pt x="3049" y="4032"/>
                    <a:pt x="4364" y="3093"/>
                    <a:pt x="4364" y="2009"/>
                  </a:cubicBezTo>
                  <a:cubicBezTo>
                    <a:pt x="4364" y="934"/>
                    <a:pt x="3212" y="1"/>
                    <a:pt x="2135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7931063" y="1801877"/>
              <a:ext cx="100061" cy="56389"/>
            </a:xfrm>
            <a:custGeom>
              <a:rect b="b" l="l" r="r" t="t"/>
              <a:pathLst>
                <a:path extrusionOk="0" h="2891" w="5130">
                  <a:moveTo>
                    <a:pt x="4248" y="0"/>
                  </a:moveTo>
                  <a:lnTo>
                    <a:pt x="0" y="1720"/>
                  </a:lnTo>
                  <a:lnTo>
                    <a:pt x="1763" y="2890"/>
                  </a:lnTo>
                  <a:cubicBezTo>
                    <a:pt x="1763" y="2890"/>
                    <a:pt x="4971" y="1763"/>
                    <a:pt x="5057" y="1705"/>
                  </a:cubicBezTo>
                  <a:cubicBezTo>
                    <a:pt x="5130" y="1604"/>
                    <a:pt x="4248" y="0"/>
                    <a:pt x="4248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7944580" y="1586003"/>
              <a:ext cx="238176" cy="273109"/>
            </a:xfrm>
            <a:custGeom>
              <a:rect b="b" l="l" r="r" t="t"/>
              <a:pathLst>
                <a:path extrusionOk="0" h="14002" w="12211">
                  <a:moveTo>
                    <a:pt x="1287" y="1"/>
                  </a:moveTo>
                  <a:lnTo>
                    <a:pt x="1" y="4639"/>
                  </a:lnTo>
                  <a:lnTo>
                    <a:pt x="6127" y="8699"/>
                  </a:lnTo>
                  <a:lnTo>
                    <a:pt x="1085" y="11126"/>
                  </a:lnTo>
                  <a:lnTo>
                    <a:pt x="3396" y="14001"/>
                  </a:lnTo>
                  <a:lnTo>
                    <a:pt x="10043" y="11083"/>
                  </a:lnTo>
                  <a:cubicBezTo>
                    <a:pt x="11704" y="10765"/>
                    <a:pt x="12210" y="8626"/>
                    <a:pt x="10881" y="7601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8064084" y="1755086"/>
              <a:ext cx="36650" cy="1443"/>
            </a:xfrm>
            <a:custGeom>
              <a:rect b="b" l="l" r="r" t="t"/>
              <a:pathLst>
                <a:path extrusionOk="0" h="74" w="1879">
                  <a:moveTo>
                    <a:pt x="1879" y="1"/>
                  </a:moveTo>
                  <a:lnTo>
                    <a:pt x="0" y="15"/>
                  </a:lnTo>
                  <a:lnTo>
                    <a:pt x="0" y="73"/>
                  </a:lnTo>
                  <a:lnTo>
                    <a:pt x="1879" y="7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7823125" y="1501451"/>
              <a:ext cx="66532" cy="111920"/>
            </a:xfrm>
            <a:custGeom>
              <a:rect b="b" l="l" r="r" t="t"/>
              <a:pathLst>
                <a:path extrusionOk="0" h="5738" w="3411">
                  <a:moveTo>
                    <a:pt x="3396" y="1"/>
                  </a:moveTo>
                  <a:lnTo>
                    <a:pt x="1" y="15"/>
                  </a:lnTo>
                  <a:lnTo>
                    <a:pt x="15" y="4047"/>
                  </a:lnTo>
                  <a:cubicBezTo>
                    <a:pt x="15" y="4986"/>
                    <a:pt x="781" y="5737"/>
                    <a:pt x="1720" y="5737"/>
                  </a:cubicBezTo>
                  <a:cubicBezTo>
                    <a:pt x="2645" y="5723"/>
                    <a:pt x="3410" y="4971"/>
                    <a:pt x="3410" y="4032"/>
                  </a:cubicBezTo>
                  <a:lnTo>
                    <a:pt x="3396" y="1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7823125" y="1485106"/>
              <a:ext cx="68228" cy="74880"/>
            </a:xfrm>
            <a:custGeom>
              <a:rect b="b" l="l" r="r" t="t"/>
              <a:pathLst>
                <a:path extrusionOk="0" h="3839" w="3498">
                  <a:moveTo>
                    <a:pt x="3497" y="1"/>
                  </a:moveTo>
                  <a:lnTo>
                    <a:pt x="1" y="1807"/>
                  </a:lnTo>
                  <a:lnTo>
                    <a:pt x="1" y="3830"/>
                  </a:lnTo>
                  <a:cubicBezTo>
                    <a:pt x="82" y="3835"/>
                    <a:pt x="162" y="3838"/>
                    <a:pt x="240" y="3838"/>
                  </a:cubicBezTo>
                  <a:cubicBezTo>
                    <a:pt x="3154" y="3838"/>
                    <a:pt x="3497" y="1"/>
                    <a:pt x="3497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7754079" y="1438803"/>
              <a:ext cx="45115" cy="42053"/>
            </a:xfrm>
            <a:custGeom>
              <a:rect b="b" l="l" r="r" t="t"/>
              <a:pathLst>
                <a:path extrusionOk="0" h="2156" w="2313">
                  <a:moveTo>
                    <a:pt x="1127" y="0"/>
                  </a:moveTo>
                  <a:cubicBezTo>
                    <a:pt x="614" y="0"/>
                    <a:pt x="164" y="377"/>
                    <a:pt x="87" y="901"/>
                  </a:cubicBezTo>
                  <a:cubicBezTo>
                    <a:pt x="1" y="1494"/>
                    <a:pt x="391" y="2043"/>
                    <a:pt x="969" y="2144"/>
                  </a:cubicBezTo>
                  <a:cubicBezTo>
                    <a:pt x="1024" y="2152"/>
                    <a:pt x="1079" y="2156"/>
                    <a:pt x="1133" y="2156"/>
                  </a:cubicBezTo>
                  <a:cubicBezTo>
                    <a:pt x="1660" y="2156"/>
                    <a:pt x="2120" y="1786"/>
                    <a:pt x="2211" y="1262"/>
                  </a:cubicBezTo>
                  <a:cubicBezTo>
                    <a:pt x="2312" y="670"/>
                    <a:pt x="1908" y="121"/>
                    <a:pt x="1330" y="20"/>
                  </a:cubicBezTo>
                  <a:cubicBezTo>
                    <a:pt x="1262" y="6"/>
                    <a:pt x="1194" y="0"/>
                    <a:pt x="1127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7743936" y="1387604"/>
              <a:ext cx="73846" cy="62865"/>
            </a:xfrm>
            <a:custGeom>
              <a:rect b="b" l="l" r="r" t="t"/>
              <a:pathLst>
                <a:path extrusionOk="0" h="3223" w="3786">
                  <a:moveTo>
                    <a:pt x="2962" y="1"/>
                  </a:moveTo>
                  <a:lnTo>
                    <a:pt x="1691" y="275"/>
                  </a:lnTo>
                  <a:cubicBezTo>
                    <a:pt x="1691" y="275"/>
                    <a:pt x="0" y="1879"/>
                    <a:pt x="2067" y="3223"/>
                  </a:cubicBezTo>
                  <a:lnTo>
                    <a:pt x="2558" y="3093"/>
                  </a:lnTo>
                  <a:cubicBezTo>
                    <a:pt x="2558" y="3093"/>
                    <a:pt x="3786" y="1287"/>
                    <a:pt x="2962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7761412" y="1388072"/>
              <a:ext cx="144591" cy="154831"/>
            </a:xfrm>
            <a:custGeom>
              <a:rect b="b" l="l" r="r" t="t"/>
              <a:pathLst>
                <a:path extrusionOk="0" h="7938" w="7413">
                  <a:moveTo>
                    <a:pt x="2229" y="1"/>
                  </a:moveTo>
                  <a:cubicBezTo>
                    <a:pt x="1517" y="1"/>
                    <a:pt x="897" y="507"/>
                    <a:pt x="780" y="1248"/>
                  </a:cubicBezTo>
                  <a:lnTo>
                    <a:pt x="304" y="4167"/>
                  </a:lnTo>
                  <a:cubicBezTo>
                    <a:pt x="0" y="5944"/>
                    <a:pt x="1199" y="7577"/>
                    <a:pt x="2948" y="7866"/>
                  </a:cubicBezTo>
                  <a:lnTo>
                    <a:pt x="3078" y="7895"/>
                  </a:lnTo>
                  <a:cubicBezTo>
                    <a:pt x="3253" y="7924"/>
                    <a:pt x="3427" y="7938"/>
                    <a:pt x="3599" y="7938"/>
                  </a:cubicBezTo>
                  <a:cubicBezTo>
                    <a:pt x="5143" y="7938"/>
                    <a:pt x="6502" y="6809"/>
                    <a:pt x="6762" y="5236"/>
                  </a:cubicBezTo>
                  <a:lnTo>
                    <a:pt x="7340" y="1653"/>
                  </a:lnTo>
                  <a:cubicBezTo>
                    <a:pt x="7412" y="1205"/>
                    <a:pt x="7095" y="771"/>
                    <a:pt x="6647" y="699"/>
                  </a:cubicBezTo>
                  <a:lnTo>
                    <a:pt x="2471" y="20"/>
                  </a:lnTo>
                  <a:cubicBezTo>
                    <a:pt x="2390" y="7"/>
                    <a:pt x="2309" y="1"/>
                    <a:pt x="222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7752382" y="1334337"/>
              <a:ext cx="200394" cy="137276"/>
            </a:xfrm>
            <a:custGeom>
              <a:rect b="b" l="l" r="r" t="t"/>
              <a:pathLst>
                <a:path extrusionOk="0" h="7038" w="10274">
                  <a:moveTo>
                    <a:pt x="1807" y="1"/>
                  </a:moveTo>
                  <a:cubicBezTo>
                    <a:pt x="796" y="1"/>
                    <a:pt x="1" y="839"/>
                    <a:pt x="1" y="1836"/>
                  </a:cubicBezTo>
                  <a:cubicBezTo>
                    <a:pt x="1" y="2674"/>
                    <a:pt x="593" y="3382"/>
                    <a:pt x="1388" y="3584"/>
                  </a:cubicBezTo>
                  <a:cubicBezTo>
                    <a:pt x="1547" y="3656"/>
                    <a:pt x="1691" y="3714"/>
                    <a:pt x="1850" y="3758"/>
                  </a:cubicBezTo>
                  <a:cubicBezTo>
                    <a:pt x="3290" y="4182"/>
                    <a:pt x="5142" y="4251"/>
                    <a:pt x="6123" y="4251"/>
                  </a:cubicBezTo>
                  <a:cubicBezTo>
                    <a:pt x="6245" y="4251"/>
                    <a:pt x="6353" y="4250"/>
                    <a:pt x="6445" y="4249"/>
                  </a:cubicBezTo>
                  <a:lnTo>
                    <a:pt x="6445" y="4249"/>
                  </a:lnTo>
                  <a:cubicBezTo>
                    <a:pt x="6301" y="4798"/>
                    <a:pt x="6142" y="5997"/>
                    <a:pt x="7254" y="7037"/>
                  </a:cubicBezTo>
                  <a:lnTo>
                    <a:pt x="7688" y="7037"/>
                  </a:lnTo>
                  <a:cubicBezTo>
                    <a:pt x="7673" y="7037"/>
                    <a:pt x="10274" y="4899"/>
                    <a:pt x="7948" y="3512"/>
                  </a:cubicBezTo>
                  <a:cubicBezTo>
                    <a:pt x="8020" y="3064"/>
                    <a:pt x="8121" y="1128"/>
                    <a:pt x="5708" y="824"/>
                  </a:cubicBezTo>
                  <a:cubicBezTo>
                    <a:pt x="5286" y="765"/>
                    <a:pt x="4891" y="739"/>
                    <a:pt x="4525" y="739"/>
                  </a:cubicBezTo>
                  <a:cubicBezTo>
                    <a:pt x="4088" y="739"/>
                    <a:pt x="3692" y="776"/>
                    <a:pt x="3339" y="839"/>
                  </a:cubicBezTo>
                  <a:cubicBezTo>
                    <a:pt x="3006" y="333"/>
                    <a:pt x="2457" y="1"/>
                    <a:pt x="1807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7877230" y="1456337"/>
              <a:ext cx="45115" cy="42267"/>
            </a:xfrm>
            <a:custGeom>
              <a:rect b="b" l="l" r="r" t="t"/>
              <a:pathLst>
                <a:path extrusionOk="0" h="2167" w="2313">
                  <a:moveTo>
                    <a:pt x="1161" y="1"/>
                  </a:moveTo>
                  <a:cubicBezTo>
                    <a:pt x="652" y="1"/>
                    <a:pt x="192" y="369"/>
                    <a:pt x="102" y="898"/>
                  </a:cubicBezTo>
                  <a:cubicBezTo>
                    <a:pt x="1" y="1505"/>
                    <a:pt x="405" y="2039"/>
                    <a:pt x="983" y="2155"/>
                  </a:cubicBezTo>
                  <a:cubicBezTo>
                    <a:pt x="1037" y="2163"/>
                    <a:pt x="1090" y="2167"/>
                    <a:pt x="1143" y="2167"/>
                  </a:cubicBezTo>
                  <a:cubicBezTo>
                    <a:pt x="1669" y="2167"/>
                    <a:pt x="2121" y="1785"/>
                    <a:pt x="2226" y="1259"/>
                  </a:cubicBezTo>
                  <a:cubicBezTo>
                    <a:pt x="2312" y="667"/>
                    <a:pt x="1922" y="132"/>
                    <a:pt x="1344" y="17"/>
                  </a:cubicBezTo>
                  <a:cubicBezTo>
                    <a:pt x="1283" y="6"/>
                    <a:pt x="1222" y="1"/>
                    <a:pt x="116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7803679" y="1431294"/>
              <a:ext cx="9889" cy="53834"/>
            </a:xfrm>
            <a:custGeom>
              <a:rect b="b" l="l" r="r" t="t"/>
              <a:pathLst>
                <a:path extrusionOk="0" h="2760" w="507">
                  <a:moveTo>
                    <a:pt x="290" y="0"/>
                  </a:moveTo>
                  <a:cubicBezTo>
                    <a:pt x="261" y="0"/>
                    <a:pt x="145" y="665"/>
                    <a:pt x="73" y="1488"/>
                  </a:cubicBezTo>
                  <a:cubicBezTo>
                    <a:pt x="58" y="1676"/>
                    <a:pt x="44" y="1864"/>
                    <a:pt x="15" y="2066"/>
                  </a:cubicBezTo>
                  <a:cubicBezTo>
                    <a:pt x="1" y="2240"/>
                    <a:pt x="1" y="2428"/>
                    <a:pt x="87" y="2572"/>
                  </a:cubicBezTo>
                  <a:cubicBezTo>
                    <a:pt x="160" y="2717"/>
                    <a:pt x="290" y="2760"/>
                    <a:pt x="376" y="2760"/>
                  </a:cubicBezTo>
                  <a:cubicBezTo>
                    <a:pt x="477" y="2760"/>
                    <a:pt x="506" y="2745"/>
                    <a:pt x="506" y="2731"/>
                  </a:cubicBezTo>
                  <a:cubicBezTo>
                    <a:pt x="506" y="2717"/>
                    <a:pt x="477" y="2717"/>
                    <a:pt x="405" y="2688"/>
                  </a:cubicBezTo>
                  <a:cubicBezTo>
                    <a:pt x="347" y="2673"/>
                    <a:pt x="261" y="2615"/>
                    <a:pt x="203" y="2514"/>
                  </a:cubicBezTo>
                  <a:cubicBezTo>
                    <a:pt x="116" y="2298"/>
                    <a:pt x="217" y="1907"/>
                    <a:pt x="232" y="1503"/>
                  </a:cubicBezTo>
                  <a:cubicBezTo>
                    <a:pt x="333" y="694"/>
                    <a:pt x="347" y="0"/>
                    <a:pt x="29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7844833" y="1435507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145" y="1"/>
                  </a:moveTo>
                  <a:cubicBezTo>
                    <a:pt x="87" y="1"/>
                    <a:pt x="43" y="145"/>
                    <a:pt x="29" y="319"/>
                  </a:cubicBezTo>
                  <a:cubicBezTo>
                    <a:pt x="0" y="507"/>
                    <a:pt x="29" y="666"/>
                    <a:pt x="72" y="666"/>
                  </a:cubicBezTo>
                  <a:cubicBezTo>
                    <a:pt x="116" y="666"/>
                    <a:pt x="188" y="521"/>
                    <a:pt x="202" y="348"/>
                  </a:cubicBezTo>
                  <a:cubicBezTo>
                    <a:pt x="217" y="160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7786768" y="1430162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145" y="0"/>
                  </a:moveTo>
                  <a:cubicBezTo>
                    <a:pt x="87" y="0"/>
                    <a:pt x="44" y="145"/>
                    <a:pt x="15" y="333"/>
                  </a:cubicBezTo>
                  <a:cubicBezTo>
                    <a:pt x="1" y="506"/>
                    <a:pt x="15" y="665"/>
                    <a:pt x="73" y="665"/>
                  </a:cubicBezTo>
                  <a:cubicBezTo>
                    <a:pt x="116" y="665"/>
                    <a:pt x="174" y="521"/>
                    <a:pt x="203" y="347"/>
                  </a:cubicBezTo>
                  <a:cubicBezTo>
                    <a:pt x="217" y="159"/>
                    <a:pt x="203" y="0"/>
                    <a:pt x="14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7807619" y="1483995"/>
              <a:ext cx="33002" cy="23347"/>
            </a:xfrm>
            <a:custGeom>
              <a:rect b="b" l="l" r="r" t="t"/>
              <a:pathLst>
                <a:path extrusionOk="0" h="1197" w="1692">
                  <a:moveTo>
                    <a:pt x="1634" y="0"/>
                  </a:moveTo>
                  <a:cubicBezTo>
                    <a:pt x="1605" y="0"/>
                    <a:pt x="1590" y="130"/>
                    <a:pt x="1518" y="318"/>
                  </a:cubicBezTo>
                  <a:cubicBezTo>
                    <a:pt x="1446" y="491"/>
                    <a:pt x="1272" y="708"/>
                    <a:pt x="1041" y="881"/>
                  </a:cubicBezTo>
                  <a:cubicBezTo>
                    <a:pt x="810" y="1026"/>
                    <a:pt x="535" y="1055"/>
                    <a:pt x="333" y="1055"/>
                  </a:cubicBezTo>
                  <a:cubicBezTo>
                    <a:pt x="183" y="1055"/>
                    <a:pt x="79" y="1036"/>
                    <a:pt x="36" y="1036"/>
                  </a:cubicBezTo>
                  <a:cubicBezTo>
                    <a:pt x="25" y="1036"/>
                    <a:pt x="18" y="1038"/>
                    <a:pt x="15" y="1040"/>
                  </a:cubicBezTo>
                  <a:cubicBezTo>
                    <a:pt x="1" y="1055"/>
                    <a:pt x="102" y="1127"/>
                    <a:pt x="333" y="1185"/>
                  </a:cubicBezTo>
                  <a:cubicBezTo>
                    <a:pt x="384" y="1192"/>
                    <a:pt x="442" y="1197"/>
                    <a:pt x="507" y="1197"/>
                  </a:cubicBezTo>
                  <a:cubicBezTo>
                    <a:pt x="699" y="1197"/>
                    <a:pt x="940" y="1156"/>
                    <a:pt x="1157" y="1026"/>
                  </a:cubicBezTo>
                  <a:cubicBezTo>
                    <a:pt x="1446" y="838"/>
                    <a:pt x="1590" y="549"/>
                    <a:pt x="1634" y="347"/>
                  </a:cubicBezTo>
                  <a:cubicBezTo>
                    <a:pt x="1691" y="130"/>
                    <a:pt x="1662" y="0"/>
                    <a:pt x="163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7832136" y="1480542"/>
              <a:ext cx="15526" cy="11352"/>
            </a:xfrm>
            <a:custGeom>
              <a:rect b="b" l="l" r="r" t="t"/>
              <a:pathLst>
                <a:path extrusionOk="0" h="582" w="796">
                  <a:moveTo>
                    <a:pt x="202" y="0"/>
                  </a:moveTo>
                  <a:cubicBezTo>
                    <a:pt x="183" y="0"/>
                    <a:pt x="164" y="1"/>
                    <a:pt x="145" y="4"/>
                  </a:cubicBezTo>
                  <a:cubicBezTo>
                    <a:pt x="59" y="18"/>
                    <a:pt x="1" y="62"/>
                    <a:pt x="1" y="76"/>
                  </a:cubicBezTo>
                  <a:cubicBezTo>
                    <a:pt x="1" y="134"/>
                    <a:pt x="218" y="119"/>
                    <a:pt x="420" y="264"/>
                  </a:cubicBezTo>
                  <a:cubicBezTo>
                    <a:pt x="622" y="379"/>
                    <a:pt x="694" y="582"/>
                    <a:pt x="738" y="582"/>
                  </a:cubicBezTo>
                  <a:cubicBezTo>
                    <a:pt x="781" y="582"/>
                    <a:pt x="796" y="509"/>
                    <a:pt x="767" y="423"/>
                  </a:cubicBezTo>
                  <a:cubicBezTo>
                    <a:pt x="752" y="336"/>
                    <a:pt x="651" y="206"/>
                    <a:pt x="535" y="119"/>
                  </a:cubicBezTo>
                  <a:cubicBezTo>
                    <a:pt x="426" y="34"/>
                    <a:pt x="306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38"/>
          <p:cNvGrpSpPr/>
          <p:nvPr/>
        </p:nvGrpSpPr>
        <p:grpSpPr>
          <a:xfrm>
            <a:off x="5443377" y="2419154"/>
            <a:ext cx="1265629" cy="2379860"/>
            <a:chOff x="5993850" y="1398214"/>
            <a:chExt cx="811665" cy="1356200"/>
          </a:xfrm>
        </p:grpSpPr>
        <p:sp>
          <p:nvSpPr>
            <p:cNvPr id="1121" name="Google Shape;1121;p38"/>
            <p:cNvSpPr/>
            <p:nvPr/>
          </p:nvSpPr>
          <p:spPr>
            <a:xfrm>
              <a:off x="6248346" y="2314491"/>
              <a:ext cx="98929" cy="422478"/>
            </a:xfrm>
            <a:custGeom>
              <a:rect b="b" l="l" r="r" t="t"/>
              <a:pathLst>
                <a:path extrusionOk="0" h="21660" w="5072">
                  <a:moveTo>
                    <a:pt x="0" y="1"/>
                  </a:moveTo>
                  <a:lnTo>
                    <a:pt x="2630" y="21659"/>
                  </a:lnTo>
                  <a:lnTo>
                    <a:pt x="5072" y="21659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6180411" y="2688469"/>
              <a:ext cx="166865" cy="55531"/>
            </a:xfrm>
            <a:custGeom>
              <a:rect b="b" l="l" r="r" t="t"/>
              <a:pathLst>
                <a:path extrusionOk="0" h="2847" w="8555">
                  <a:moveTo>
                    <a:pt x="6503" y="0"/>
                  </a:moveTo>
                  <a:lnTo>
                    <a:pt x="1" y="2485"/>
                  </a:lnTo>
                  <a:lnTo>
                    <a:pt x="810" y="2846"/>
                  </a:lnTo>
                  <a:lnTo>
                    <a:pt x="8555" y="2846"/>
                  </a:lnTo>
                  <a:lnTo>
                    <a:pt x="8555" y="968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6163228" y="2707349"/>
              <a:ext cx="185180" cy="47066"/>
            </a:xfrm>
            <a:custGeom>
              <a:rect b="b" l="l" r="r" t="t"/>
              <a:pathLst>
                <a:path extrusionOk="0" h="2413" w="9494">
                  <a:moveTo>
                    <a:pt x="9479" y="0"/>
                  </a:moveTo>
                  <a:cubicBezTo>
                    <a:pt x="9479" y="0"/>
                    <a:pt x="8583" y="1046"/>
                    <a:pt x="6780" y="1046"/>
                  </a:cubicBezTo>
                  <a:cubicBezTo>
                    <a:pt x="6013" y="1046"/>
                    <a:pt x="5083" y="857"/>
                    <a:pt x="3988" y="318"/>
                  </a:cubicBezTo>
                  <a:cubicBezTo>
                    <a:pt x="3988" y="318"/>
                    <a:pt x="1012" y="997"/>
                    <a:pt x="145" y="1965"/>
                  </a:cubicBezTo>
                  <a:cubicBezTo>
                    <a:pt x="1" y="2124"/>
                    <a:pt x="102" y="2370"/>
                    <a:pt x="318" y="2370"/>
                  </a:cubicBezTo>
                  <a:lnTo>
                    <a:pt x="9118" y="2413"/>
                  </a:lnTo>
                  <a:cubicBezTo>
                    <a:pt x="9334" y="2413"/>
                    <a:pt x="9493" y="2254"/>
                    <a:pt x="9493" y="2037"/>
                  </a:cubicBezTo>
                  <a:lnTo>
                    <a:pt x="947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6198180" y="1841608"/>
              <a:ext cx="164876" cy="809984"/>
            </a:xfrm>
            <a:custGeom>
              <a:rect b="b" l="l" r="r" t="t"/>
              <a:pathLst>
                <a:path extrusionOk="0" h="41527" w="8453">
                  <a:moveTo>
                    <a:pt x="2500" y="1"/>
                  </a:moveTo>
                  <a:cubicBezTo>
                    <a:pt x="2500" y="1"/>
                    <a:pt x="0" y="2804"/>
                    <a:pt x="593" y="11054"/>
                  </a:cubicBezTo>
                  <a:lnTo>
                    <a:pt x="3150" y="41526"/>
                  </a:lnTo>
                  <a:lnTo>
                    <a:pt x="8409" y="41526"/>
                  </a:lnTo>
                  <a:lnTo>
                    <a:pt x="7586" y="6647"/>
                  </a:lnTo>
                  <a:lnTo>
                    <a:pt x="8453" y="535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6246649" y="1841608"/>
              <a:ext cx="198424" cy="152763"/>
            </a:xfrm>
            <a:custGeom>
              <a:rect b="b" l="l" r="r" t="t"/>
              <a:pathLst>
                <a:path extrusionOk="0" h="7832" w="10173">
                  <a:moveTo>
                    <a:pt x="0" y="1"/>
                  </a:moveTo>
                  <a:lnTo>
                    <a:pt x="3396" y="6459"/>
                  </a:lnTo>
                  <a:lnTo>
                    <a:pt x="10172" y="7832"/>
                  </a:lnTo>
                  <a:cubicBezTo>
                    <a:pt x="8959" y="2847"/>
                    <a:pt x="7167" y="535"/>
                    <a:pt x="7167" y="5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6248892" y="1845274"/>
              <a:ext cx="42306" cy="763484"/>
            </a:xfrm>
            <a:custGeom>
              <a:rect b="b" l="l" r="r" t="t"/>
              <a:pathLst>
                <a:path extrusionOk="0" h="39143" w="2169">
                  <a:moveTo>
                    <a:pt x="1619" y="0"/>
                  </a:moveTo>
                  <a:lnTo>
                    <a:pt x="1128" y="1084"/>
                  </a:lnTo>
                  <a:cubicBezTo>
                    <a:pt x="333" y="3020"/>
                    <a:pt x="1" y="5115"/>
                    <a:pt x="117" y="7181"/>
                  </a:cubicBezTo>
                  <a:lnTo>
                    <a:pt x="2067" y="39142"/>
                  </a:lnTo>
                  <a:lnTo>
                    <a:pt x="2168" y="39142"/>
                  </a:lnTo>
                  <a:lnTo>
                    <a:pt x="218" y="7181"/>
                  </a:lnTo>
                  <a:cubicBezTo>
                    <a:pt x="88" y="5130"/>
                    <a:pt x="434" y="3035"/>
                    <a:pt x="1200" y="1113"/>
                  </a:cubicBezTo>
                  <a:lnTo>
                    <a:pt x="1691" y="2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6256791" y="2607857"/>
              <a:ext cx="101485" cy="1716"/>
            </a:xfrm>
            <a:custGeom>
              <a:rect b="b" l="l" r="r" t="t"/>
              <a:pathLst>
                <a:path extrusionOk="0" h="88" w="5203">
                  <a:moveTo>
                    <a:pt x="0" y="1"/>
                  </a:moveTo>
                  <a:lnTo>
                    <a:pt x="0" y="87"/>
                  </a:lnTo>
                  <a:lnTo>
                    <a:pt x="5202" y="87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414603" y="2314491"/>
              <a:ext cx="177008" cy="422478"/>
            </a:xfrm>
            <a:custGeom>
              <a:rect b="b" l="l" r="r" t="t"/>
              <a:pathLst>
                <a:path extrusionOk="0" h="21660" w="9075">
                  <a:moveTo>
                    <a:pt x="1" y="1"/>
                  </a:moveTo>
                  <a:lnTo>
                    <a:pt x="6618" y="21659"/>
                  </a:lnTo>
                  <a:lnTo>
                    <a:pt x="9075" y="21659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543684" y="2688469"/>
              <a:ext cx="166846" cy="55531"/>
            </a:xfrm>
            <a:custGeom>
              <a:rect b="b" l="l" r="r" t="t"/>
              <a:pathLst>
                <a:path extrusionOk="0" h="2847" w="8554">
                  <a:moveTo>
                    <a:pt x="2052" y="0"/>
                  </a:moveTo>
                  <a:lnTo>
                    <a:pt x="0" y="968"/>
                  </a:lnTo>
                  <a:lnTo>
                    <a:pt x="0" y="2846"/>
                  </a:lnTo>
                  <a:lnTo>
                    <a:pt x="7745" y="2846"/>
                  </a:lnTo>
                  <a:lnTo>
                    <a:pt x="8554" y="2485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535219" y="2706783"/>
              <a:ext cx="192222" cy="47631"/>
            </a:xfrm>
            <a:custGeom>
              <a:rect b="b" l="l" r="r" t="t"/>
              <a:pathLst>
                <a:path extrusionOk="0" h="2442" w="9855">
                  <a:moveTo>
                    <a:pt x="1" y="0"/>
                  </a:moveTo>
                  <a:lnTo>
                    <a:pt x="362" y="2066"/>
                  </a:lnTo>
                  <a:cubicBezTo>
                    <a:pt x="362" y="2283"/>
                    <a:pt x="521" y="2442"/>
                    <a:pt x="738" y="2442"/>
                  </a:cubicBezTo>
                  <a:lnTo>
                    <a:pt x="9537" y="2413"/>
                  </a:lnTo>
                  <a:cubicBezTo>
                    <a:pt x="9754" y="2413"/>
                    <a:pt x="9855" y="2153"/>
                    <a:pt x="9710" y="1994"/>
                  </a:cubicBezTo>
                  <a:cubicBezTo>
                    <a:pt x="8843" y="1040"/>
                    <a:pt x="5867" y="347"/>
                    <a:pt x="5867" y="347"/>
                  </a:cubicBezTo>
                  <a:cubicBezTo>
                    <a:pt x="4790" y="885"/>
                    <a:pt x="3837" y="1075"/>
                    <a:pt x="3029" y="1075"/>
                  </a:cubicBezTo>
                  <a:cubicBezTo>
                    <a:pt x="1104" y="10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339081" y="1890369"/>
              <a:ext cx="252824" cy="759798"/>
            </a:xfrm>
            <a:custGeom>
              <a:rect b="b" l="l" r="r" t="t"/>
              <a:pathLst>
                <a:path extrusionOk="0" h="38954" w="12962">
                  <a:moveTo>
                    <a:pt x="1" y="0"/>
                  </a:moveTo>
                  <a:lnTo>
                    <a:pt x="578" y="12022"/>
                  </a:lnTo>
                  <a:lnTo>
                    <a:pt x="7167" y="38954"/>
                  </a:lnTo>
                  <a:lnTo>
                    <a:pt x="12961" y="38954"/>
                  </a:lnTo>
                  <a:lnTo>
                    <a:pt x="5433" y="5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471244" y="2607857"/>
              <a:ext cx="109091" cy="1716"/>
            </a:xfrm>
            <a:custGeom>
              <a:rect b="b" l="l" r="r" t="t"/>
              <a:pathLst>
                <a:path extrusionOk="0" h="88" w="5593">
                  <a:moveTo>
                    <a:pt x="1" y="1"/>
                  </a:moveTo>
                  <a:lnTo>
                    <a:pt x="1" y="87"/>
                  </a:lnTo>
                  <a:lnTo>
                    <a:pt x="5593" y="87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344152" y="1994346"/>
              <a:ext cx="87675" cy="465311"/>
            </a:xfrm>
            <a:custGeom>
              <a:rect b="b" l="l" r="r" t="t"/>
              <a:pathLst>
                <a:path extrusionOk="0" h="23856" w="4495">
                  <a:moveTo>
                    <a:pt x="1402" y="1"/>
                  </a:moveTo>
                  <a:lnTo>
                    <a:pt x="1" y="1807"/>
                  </a:lnTo>
                  <a:lnTo>
                    <a:pt x="318" y="6691"/>
                  </a:lnTo>
                  <a:lnTo>
                    <a:pt x="4494" y="2385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6723769" y="1753974"/>
              <a:ext cx="81745" cy="26215"/>
            </a:xfrm>
            <a:custGeom>
              <a:rect b="b" l="l" r="r" t="t"/>
              <a:pathLst>
                <a:path extrusionOk="0" h="1344" w="4191">
                  <a:moveTo>
                    <a:pt x="0" y="0"/>
                  </a:moveTo>
                  <a:cubicBezTo>
                    <a:pt x="14" y="72"/>
                    <a:pt x="867" y="1156"/>
                    <a:pt x="867" y="1156"/>
                  </a:cubicBezTo>
                  <a:lnTo>
                    <a:pt x="3612" y="1344"/>
                  </a:lnTo>
                  <a:cubicBezTo>
                    <a:pt x="3930" y="1344"/>
                    <a:pt x="4190" y="1026"/>
                    <a:pt x="4118" y="722"/>
                  </a:cubicBezTo>
                  <a:cubicBezTo>
                    <a:pt x="4060" y="520"/>
                    <a:pt x="3901" y="376"/>
                    <a:pt x="3699" y="361"/>
                  </a:cubicBezTo>
                  <a:cubicBezTo>
                    <a:pt x="2716" y="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6670210" y="1752551"/>
              <a:ext cx="104859" cy="62475"/>
            </a:xfrm>
            <a:custGeom>
              <a:rect b="b" l="l" r="r" t="t"/>
              <a:pathLst>
                <a:path extrusionOk="0" h="3203" w="5376">
                  <a:moveTo>
                    <a:pt x="1662" y="1"/>
                  </a:moveTo>
                  <a:cubicBezTo>
                    <a:pt x="1662" y="1"/>
                    <a:pt x="1" y="275"/>
                    <a:pt x="1099" y="1821"/>
                  </a:cubicBezTo>
                  <a:cubicBezTo>
                    <a:pt x="1846" y="2883"/>
                    <a:pt x="2386" y="3202"/>
                    <a:pt x="3055" y="3202"/>
                  </a:cubicBezTo>
                  <a:cubicBezTo>
                    <a:pt x="3369" y="3202"/>
                    <a:pt x="3712" y="3132"/>
                    <a:pt x="4119" y="3035"/>
                  </a:cubicBezTo>
                  <a:cubicBezTo>
                    <a:pt x="5376" y="2746"/>
                    <a:pt x="4292" y="795"/>
                    <a:pt x="4292" y="795"/>
                  </a:cubicBezTo>
                  <a:lnTo>
                    <a:pt x="2717" y="59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632449" y="1749176"/>
              <a:ext cx="73865" cy="38054"/>
            </a:xfrm>
            <a:custGeom>
              <a:rect b="b" l="l" r="r" t="t"/>
              <a:pathLst>
                <a:path extrusionOk="0" h="1951" w="3787">
                  <a:moveTo>
                    <a:pt x="1171" y="0"/>
                  </a:moveTo>
                  <a:lnTo>
                    <a:pt x="1" y="1893"/>
                  </a:lnTo>
                  <a:lnTo>
                    <a:pt x="3396" y="1951"/>
                  </a:lnTo>
                  <a:lnTo>
                    <a:pt x="3786" y="174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F9B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6344152" y="1622924"/>
              <a:ext cx="326377" cy="178685"/>
            </a:xfrm>
            <a:custGeom>
              <a:rect b="b" l="l" r="r" t="t"/>
              <a:pathLst>
                <a:path extrusionOk="0" h="9161" w="16733">
                  <a:moveTo>
                    <a:pt x="3179" y="0"/>
                  </a:moveTo>
                  <a:lnTo>
                    <a:pt x="1" y="2009"/>
                  </a:lnTo>
                  <a:lnTo>
                    <a:pt x="5043" y="7990"/>
                  </a:lnTo>
                  <a:cubicBezTo>
                    <a:pt x="5466" y="8498"/>
                    <a:pt x="6096" y="8786"/>
                    <a:pt x="6744" y="8786"/>
                  </a:cubicBezTo>
                  <a:cubicBezTo>
                    <a:pt x="6760" y="8786"/>
                    <a:pt x="6776" y="8786"/>
                    <a:pt x="6791" y="8785"/>
                  </a:cubicBezTo>
                  <a:lnTo>
                    <a:pt x="15432" y="9161"/>
                  </a:lnTo>
                  <a:lnTo>
                    <a:pt x="16732" y="6257"/>
                  </a:lnTo>
                  <a:lnTo>
                    <a:pt x="7731" y="510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6399116" y="1669130"/>
              <a:ext cx="43418" cy="109930"/>
            </a:xfrm>
            <a:custGeom>
              <a:rect b="b" l="l" r="r" t="t"/>
              <a:pathLst>
                <a:path extrusionOk="0" h="5636" w="2226">
                  <a:moveTo>
                    <a:pt x="188" y="1"/>
                  </a:moveTo>
                  <a:lnTo>
                    <a:pt x="0" y="2992"/>
                  </a:lnTo>
                  <a:lnTo>
                    <a:pt x="2225" y="563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6460263" y="1718457"/>
              <a:ext cx="34680" cy="4818"/>
            </a:xfrm>
            <a:custGeom>
              <a:rect b="b" l="l" r="r" t="t"/>
              <a:pathLst>
                <a:path extrusionOk="0" h="247" w="1778">
                  <a:moveTo>
                    <a:pt x="0" y="0"/>
                  </a:moveTo>
                  <a:lnTo>
                    <a:pt x="0" y="73"/>
                  </a:lnTo>
                  <a:lnTo>
                    <a:pt x="1778" y="246"/>
                  </a:lnTo>
                  <a:lnTo>
                    <a:pt x="1778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6204655" y="1622924"/>
              <a:ext cx="222650" cy="229145"/>
            </a:xfrm>
            <a:custGeom>
              <a:rect b="b" l="l" r="r" t="t"/>
              <a:pathLst>
                <a:path extrusionOk="0" h="11748" w="11415">
                  <a:moveTo>
                    <a:pt x="10360" y="0"/>
                  </a:moveTo>
                  <a:lnTo>
                    <a:pt x="0" y="405"/>
                  </a:lnTo>
                  <a:lnTo>
                    <a:pt x="2168" y="11213"/>
                  </a:lnTo>
                  <a:lnTo>
                    <a:pt x="9320" y="11747"/>
                  </a:lnTo>
                  <a:lnTo>
                    <a:pt x="9739" y="6936"/>
                  </a:lnTo>
                  <a:cubicBezTo>
                    <a:pt x="10143" y="6863"/>
                    <a:pt x="11155" y="5895"/>
                    <a:pt x="11299" y="4711"/>
                  </a:cubicBezTo>
                  <a:cubicBezTo>
                    <a:pt x="11415" y="3743"/>
                    <a:pt x="10620" y="2587"/>
                    <a:pt x="10172" y="1994"/>
                  </a:cubicBezTo>
                  <a:lnTo>
                    <a:pt x="1036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6223536" y="1712547"/>
              <a:ext cx="23406" cy="129084"/>
            </a:xfrm>
            <a:custGeom>
              <a:rect b="b" l="l" r="r" t="t"/>
              <a:pathLst>
                <a:path extrusionOk="0" h="6618" w="1200">
                  <a:moveTo>
                    <a:pt x="1041" y="0"/>
                  </a:moveTo>
                  <a:lnTo>
                    <a:pt x="1" y="621"/>
                  </a:lnTo>
                  <a:lnTo>
                    <a:pt x="1200" y="66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6183239" y="1873731"/>
              <a:ext cx="84847" cy="78644"/>
            </a:xfrm>
            <a:custGeom>
              <a:rect b="b" l="l" r="r" t="t"/>
              <a:pathLst>
                <a:path extrusionOk="0" h="4032" w="4350">
                  <a:moveTo>
                    <a:pt x="2254" y="1"/>
                  </a:moveTo>
                  <a:cubicBezTo>
                    <a:pt x="1156" y="15"/>
                    <a:pt x="0" y="954"/>
                    <a:pt x="0" y="2024"/>
                  </a:cubicBezTo>
                  <a:cubicBezTo>
                    <a:pt x="0" y="3093"/>
                    <a:pt x="1315" y="4032"/>
                    <a:pt x="2399" y="4032"/>
                  </a:cubicBezTo>
                  <a:cubicBezTo>
                    <a:pt x="3468" y="4032"/>
                    <a:pt x="4349" y="3165"/>
                    <a:pt x="4349" y="2081"/>
                  </a:cubicBezTo>
                  <a:cubicBezTo>
                    <a:pt x="4349" y="1012"/>
                    <a:pt x="3324" y="1"/>
                    <a:pt x="2254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6144055" y="1845547"/>
              <a:ext cx="99788" cy="55258"/>
            </a:xfrm>
            <a:custGeom>
              <a:rect b="b" l="l" r="r" t="t"/>
              <a:pathLst>
                <a:path extrusionOk="0" h="2833" w="5116">
                  <a:moveTo>
                    <a:pt x="897" y="1"/>
                  </a:moveTo>
                  <a:cubicBezTo>
                    <a:pt x="897" y="1"/>
                    <a:pt x="1" y="1605"/>
                    <a:pt x="102" y="1677"/>
                  </a:cubicBezTo>
                  <a:cubicBezTo>
                    <a:pt x="189" y="1749"/>
                    <a:pt x="3382" y="2833"/>
                    <a:pt x="3382" y="2833"/>
                  </a:cubicBezTo>
                  <a:lnTo>
                    <a:pt x="5116" y="167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5993850" y="1630804"/>
              <a:ext cx="235913" cy="271432"/>
            </a:xfrm>
            <a:custGeom>
              <a:rect b="b" l="l" r="r" t="t"/>
              <a:pathLst>
                <a:path extrusionOk="0" h="13916" w="12095">
                  <a:moveTo>
                    <a:pt x="10808" y="1"/>
                  </a:moveTo>
                  <a:lnTo>
                    <a:pt x="1316" y="7601"/>
                  </a:lnTo>
                  <a:cubicBezTo>
                    <a:pt x="1" y="8627"/>
                    <a:pt x="507" y="10736"/>
                    <a:pt x="2168" y="11054"/>
                  </a:cubicBezTo>
                  <a:lnTo>
                    <a:pt x="8771" y="13915"/>
                  </a:lnTo>
                  <a:lnTo>
                    <a:pt x="11054" y="11054"/>
                  </a:lnTo>
                  <a:lnTo>
                    <a:pt x="6026" y="8670"/>
                  </a:lnTo>
                  <a:lnTo>
                    <a:pt x="12094" y="4596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6078110" y="1799049"/>
              <a:ext cx="33276" cy="1443"/>
            </a:xfrm>
            <a:custGeom>
              <a:rect b="b" l="l" r="r" t="t"/>
              <a:pathLst>
                <a:path extrusionOk="0" h="74" w="1706">
                  <a:moveTo>
                    <a:pt x="1" y="1"/>
                  </a:moveTo>
                  <a:lnTo>
                    <a:pt x="1" y="73"/>
                  </a:lnTo>
                  <a:lnTo>
                    <a:pt x="1706" y="7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227203" y="1398214"/>
              <a:ext cx="220407" cy="169206"/>
            </a:xfrm>
            <a:custGeom>
              <a:rect b="b" l="l" r="r" t="t"/>
              <a:pathLst>
                <a:path extrusionOk="0" h="8675" w="11300">
                  <a:moveTo>
                    <a:pt x="5539" y="1"/>
                  </a:moveTo>
                  <a:cubicBezTo>
                    <a:pt x="4875" y="1"/>
                    <a:pt x="4197" y="61"/>
                    <a:pt x="3555" y="150"/>
                  </a:cubicBezTo>
                  <a:cubicBezTo>
                    <a:pt x="622" y="540"/>
                    <a:pt x="0" y="3358"/>
                    <a:pt x="0" y="3358"/>
                  </a:cubicBezTo>
                  <a:lnTo>
                    <a:pt x="1575" y="4369"/>
                  </a:lnTo>
                  <a:cubicBezTo>
                    <a:pt x="1575" y="4369"/>
                    <a:pt x="3468" y="5135"/>
                    <a:pt x="5462" y="5467"/>
                  </a:cubicBezTo>
                  <a:lnTo>
                    <a:pt x="5361" y="8675"/>
                  </a:lnTo>
                  <a:lnTo>
                    <a:pt x="11097" y="8675"/>
                  </a:lnTo>
                  <a:cubicBezTo>
                    <a:pt x="11299" y="7620"/>
                    <a:pt x="11039" y="6594"/>
                    <a:pt x="10389" y="5857"/>
                  </a:cubicBezTo>
                  <a:cubicBezTo>
                    <a:pt x="9739" y="5106"/>
                    <a:pt x="9941" y="3936"/>
                    <a:pt x="9941" y="3936"/>
                  </a:cubicBezTo>
                  <a:cubicBezTo>
                    <a:pt x="10057" y="3257"/>
                    <a:pt x="9999" y="2708"/>
                    <a:pt x="9797" y="2289"/>
                  </a:cubicBezTo>
                  <a:cubicBezTo>
                    <a:pt x="9271" y="506"/>
                    <a:pt x="7460" y="1"/>
                    <a:pt x="553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6284410" y="1545706"/>
              <a:ext cx="65966" cy="111061"/>
            </a:xfrm>
            <a:custGeom>
              <a:rect b="b" l="l" r="r" t="t"/>
              <a:pathLst>
                <a:path extrusionOk="0" h="5694" w="3382">
                  <a:moveTo>
                    <a:pt x="0" y="0"/>
                  </a:moveTo>
                  <a:lnTo>
                    <a:pt x="0" y="4017"/>
                  </a:lnTo>
                  <a:cubicBezTo>
                    <a:pt x="0" y="4947"/>
                    <a:pt x="738" y="5693"/>
                    <a:pt x="1664" y="5693"/>
                  </a:cubicBezTo>
                  <a:cubicBezTo>
                    <a:pt x="1673" y="5693"/>
                    <a:pt x="1682" y="5693"/>
                    <a:pt x="1691" y="5693"/>
                  </a:cubicBezTo>
                  <a:cubicBezTo>
                    <a:pt x="2616" y="5693"/>
                    <a:pt x="3381" y="4956"/>
                    <a:pt x="3381" y="4017"/>
                  </a:cubicBezTo>
                  <a:lnTo>
                    <a:pt x="3381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6281874" y="1529927"/>
              <a:ext cx="68502" cy="74314"/>
            </a:xfrm>
            <a:custGeom>
              <a:rect b="b" l="l" r="r" t="t"/>
              <a:pathLst>
                <a:path extrusionOk="0" h="3810" w="3512">
                  <a:moveTo>
                    <a:pt x="0" y="0"/>
                  </a:moveTo>
                  <a:cubicBezTo>
                    <a:pt x="0" y="0"/>
                    <a:pt x="355" y="3810"/>
                    <a:pt x="3256" y="3810"/>
                  </a:cubicBezTo>
                  <a:cubicBezTo>
                    <a:pt x="3339" y="3810"/>
                    <a:pt x="3424" y="3807"/>
                    <a:pt x="3511" y="3800"/>
                  </a:cubicBezTo>
                  <a:lnTo>
                    <a:pt x="3511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6370932" y="1492733"/>
              <a:ext cx="42014" cy="41721"/>
            </a:xfrm>
            <a:custGeom>
              <a:rect b="b" l="l" r="r" t="t"/>
              <a:pathLst>
                <a:path extrusionOk="0" h="2139" w="2154">
                  <a:moveTo>
                    <a:pt x="1069" y="0"/>
                  </a:moveTo>
                  <a:cubicBezTo>
                    <a:pt x="477" y="0"/>
                    <a:pt x="0" y="477"/>
                    <a:pt x="0" y="1084"/>
                  </a:cubicBezTo>
                  <a:cubicBezTo>
                    <a:pt x="0" y="1676"/>
                    <a:pt x="491" y="2138"/>
                    <a:pt x="1084" y="2138"/>
                  </a:cubicBezTo>
                  <a:cubicBezTo>
                    <a:pt x="1691" y="2138"/>
                    <a:pt x="2153" y="1662"/>
                    <a:pt x="2153" y="1055"/>
                  </a:cubicBezTo>
                  <a:cubicBezTo>
                    <a:pt x="2153" y="462"/>
                    <a:pt x="1662" y="0"/>
                    <a:pt x="1069" y="0"/>
                  </a:cubicBezTo>
                  <a:close/>
                </a:path>
              </a:pathLst>
            </a:custGeom>
            <a:solidFill>
              <a:srgbClr val="963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6272863" y="1438900"/>
              <a:ext cx="127387" cy="149116"/>
            </a:xfrm>
            <a:custGeom>
              <a:rect b="b" l="l" r="r" t="t"/>
              <a:pathLst>
                <a:path extrusionOk="0" h="7645" w="6531">
                  <a:moveTo>
                    <a:pt x="5491" y="0"/>
                  </a:moveTo>
                  <a:lnTo>
                    <a:pt x="535" y="44"/>
                  </a:lnTo>
                  <a:cubicBezTo>
                    <a:pt x="231" y="44"/>
                    <a:pt x="0" y="304"/>
                    <a:pt x="0" y="607"/>
                  </a:cubicBezTo>
                  <a:lnTo>
                    <a:pt x="29" y="5534"/>
                  </a:lnTo>
                  <a:cubicBezTo>
                    <a:pt x="29" y="6687"/>
                    <a:pt x="983" y="7644"/>
                    <a:pt x="2131" y="7644"/>
                  </a:cubicBezTo>
                  <a:cubicBezTo>
                    <a:pt x="2148" y="7644"/>
                    <a:pt x="2165" y="7644"/>
                    <a:pt x="2182" y="7644"/>
                  </a:cubicBezTo>
                  <a:lnTo>
                    <a:pt x="4407" y="7629"/>
                  </a:lnTo>
                  <a:cubicBezTo>
                    <a:pt x="5577" y="7615"/>
                    <a:pt x="6531" y="6632"/>
                    <a:pt x="6516" y="5476"/>
                  </a:cubicBezTo>
                  <a:lnTo>
                    <a:pt x="6473" y="983"/>
                  </a:lnTo>
                  <a:cubicBezTo>
                    <a:pt x="6473" y="434"/>
                    <a:pt x="6025" y="0"/>
                    <a:pt x="5491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6261180" y="1468762"/>
              <a:ext cx="46071" cy="39712"/>
            </a:xfrm>
            <a:custGeom>
              <a:rect b="b" l="l" r="r" t="t"/>
              <a:pathLst>
                <a:path extrusionOk="0" h="2036" w="2362">
                  <a:moveTo>
                    <a:pt x="599" y="1"/>
                  </a:moveTo>
                  <a:cubicBezTo>
                    <a:pt x="599" y="1"/>
                    <a:pt x="1" y="2035"/>
                    <a:pt x="1011" y="2035"/>
                  </a:cubicBezTo>
                  <a:cubicBezTo>
                    <a:pt x="1053" y="2035"/>
                    <a:pt x="1099" y="2031"/>
                    <a:pt x="1148" y="2024"/>
                  </a:cubicBezTo>
                  <a:cubicBezTo>
                    <a:pt x="2362" y="1821"/>
                    <a:pt x="2304" y="1"/>
                    <a:pt x="230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6193947" y="1402817"/>
              <a:ext cx="182352" cy="174765"/>
            </a:xfrm>
            <a:custGeom>
              <a:rect b="b" l="l" r="r" t="t"/>
              <a:pathLst>
                <a:path extrusionOk="0" h="8960" w="9349">
                  <a:moveTo>
                    <a:pt x="5031" y="0"/>
                  </a:moveTo>
                  <a:cubicBezTo>
                    <a:pt x="4758" y="0"/>
                    <a:pt x="2452" y="103"/>
                    <a:pt x="1257" y="3497"/>
                  </a:cubicBezTo>
                  <a:cubicBezTo>
                    <a:pt x="0" y="7110"/>
                    <a:pt x="1633" y="8901"/>
                    <a:pt x="1691" y="8959"/>
                  </a:cubicBezTo>
                  <a:lnTo>
                    <a:pt x="5130" y="8959"/>
                  </a:lnTo>
                  <a:cubicBezTo>
                    <a:pt x="5318" y="7933"/>
                    <a:pt x="5000" y="6951"/>
                    <a:pt x="4638" y="6170"/>
                  </a:cubicBezTo>
                  <a:cubicBezTo>
                    <a:pt x="4219" y="5275"/>
                    <a:pt x="4552" y="4249"/>
                    <a:pt x="4552" y="4249"/>
                  </a:cubicBezTo>
                  <a:cubicBezTo>
                    <a:pt x="4566" y="4191"/>
                    <a:pt x="4566" y="4133"/>
                    <a:pt x="4566" y="4075"/>
                  </a:cubicBezTo>
                  <a:cubicBezTo>
                    <a:pt x="5809" y="3989"/>
                    <a:pt x="8829" y="3570"/>
                    <a:pt x="9276" y="1402"/>
                  </a:cubicBezTo>
                  <a:lnTo>
                    <a:pt x="9349" y="608"/>
                  </a:lnTo>
                  <a:lnTo>
                    <a:pt x="5057" y="1"/>
                  </a:lnTo>
                  <a:cubicBezTo>
                    <a:pt x="5057" y="1"/>
                    <a:pt x="5048" y="0"/>
                    <a:pt x="503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6251993" y="1491309"/>
              <a:ext cx="42014" cy="41741"/>
            </a:xfrm>
            <a:custGeom>
              <a:rect b="b" l="l" r="r" t="t"/>
              <a:pathLst>
                <a:path extrusionOk="0" h="2140" w="2154">
                  <a:moveTo>
                    <a:pt x="1070" y="1"/>
                  </a:moveTo>
                  <a:cubicBezTo>
                    <a:pt x="463" y="1"/>
                    <a:pt x="1" y="478"/>
                    <a:pt x="1" y="1084"/>
                  </a:cubicBezTo>
                  <a:cubicBezTo>
                    <a:pt x="1" y="1677"/>
                    <a:pt x="492" y="2139"/>
                    <a:pt x="1085" y="2139"/>
                  </a:cubicBezTo>
                  <a:cubicBezTo>
                    <a:pt x="1677" y="2139"/>
                    <a:pt x="2154" y="1662"/>
                    <a:pt x="2154" y="1056"/>
                  </a:cubicBezTo>
                  <a:cubicBezTo>
                    <a:pt x="2125" y="478"/>
                    <a:pt x="1648" y="1"/>
                    <a:pt x="1070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6356557" y="1480601"/>
              <a:ext cx="9889" cy="53853"/>
            </a:xfrm>
            <a:custGeom>
              <a:rect b="b" l="l" r="r" t="t"/>
              <a:pathLst>
                <a:path extrusionOk="0" h="2761" w="507">
                  <a:moveTo>
                    <a:pt x="217" y="1"/>
                  </a:moveTo>
                  <a:cubicBezTo>
                    <a:pt x="159" y="1"/>
                    <a:pt x="188" y="694"/>
                    <a:pt x="275" y="1503"/>
                  </a:cubicBezTo>
                  <a:cubicBezTo>
                    <a:pt x="289" y="1922"/>
                    <a:pt x="405" y="2298"/>
                    <a:pt x="304" y="2515"/>
                  </a:cubicBezTo>
                  <a:cubicBezTo>
                    <a:pt x="246" y="2616"/>
                    <a:pt x="159" y="2674"/>
                    <a:pt x="116" y="2688"/>
                  </a:cubicBezTo>
                  <a:cubicBezTo>
                    <a:pt x="44" y="2717"/>
                    <a:pt x="0" y="2717"/>
                    <a:pt x="0" y="2732"/>
                  </a:cubicBezTo>
                  <a:cubicBezTo>
                    <a:pt x="0" y="2746"/>
                    <a:pt x="44" y="2760"/>
                    <a:pt x="130" y="2760"/>
                  </a:cubicBezTo>
                  <a:cubicBezTo>
                    <a:pt x="217" y="2760"/>
                    <a:pt x="347" y="2717"/>
                    <a:pt x="419" y="2573"/>
                  </a:cubicBezTo>
                  <a:cubicBezTo>
                    <a:pt x="506" y="2428"/>
                    <a:pt x="506" y="2240"/>
                    <a:pt x="492" y="2067"/>
                  </a:cubicBezTo>
                  <a:cubicBezTo>
                    <a:pt x="477" y="1865"/>
                    <a:pt x="448" y="1677"/>
                    <a:pt x="434" y="1489"/>
                  </a:cubicBezTo>
                  <a:cubicBezTo>
                    <a:pt x="362" y="665"/>
                    <a:pt x="246" y="1"/>
                    <a:pt x="21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6321039" y="1484833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73" y="0"/>
                  </a:moveTo>
                  <a:cubicBezTo>
                    <a:pt x="15" y="0"/>
                    <a:pt x="1" y="159"/>
                    <a:pt x="15" y="347"/>
                  </a:cubicBezTo>
                  <a:cubicBezTo>
                    <a:pt x="30" y="521"/>
                    <a:pt x="102" y="665"/>
                    <a:pt x="145" y="665"/>
                  </a:cubicBezTo>
                  <a:cubicBezTo>
                    <a:pt x="203" y="665"/>
                    <a:pt x="218" y="506"/>
                    <a:pt x="203" y="318"/>
                  </a:cubicBezTo>
                  <a:cubicBezTo>
                    <a:pt x="174" y="145"/>
                    <a:pt x="131" y="0"/>
                    <a:pt x="7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379104" y="1479470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72" y="1"/>
                  </a:moveTo>
                  <a:cubicBezTo>
                    <a:pt x="15" y="1"/>
                    <a:pt x="0" y="160"/>
                    <a:pt x="15" y="348"/>
                  </a:cubicBezTo>
                  <a:cubicBezTo>
                    <a:pt x="29" y="521"/>
                    <a:pt x="101" y="666"/>
                    <a:pt x="145" y="666"/>
                  </a:cubicBezTo>
                  <a:cubicBezTo>
                    <a:pt x="203" y="666"/>
                    <a:pt x="217" y="507"/>
                    <a:pt x="203" y="333"/>
                  </a:cubicBezTo>
                  <a:cubicBezTo>
                    <a:pt x="174" y="145"/>
                    <a:pt x="130" y="1"/>
                    <a:pt x="7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6329777" y="1533302"/>
              <a:ext cx="32710" cy="23367"/>
            </a:xfrm>
            <a:custGeom>
              <a:rect b="b" l="l" r="r" t="t"/>
              <a:pathLst>
                <a:path extrusionOk="0" h="1198" w="1677">
                  <a:moveTo>
                    <a:pt x="58" y="1"/>
                  </a:moveTo>
                  <a:cubicBezTo>
                    <a:pt x="44" y="1"/>
                    <a:pt x="1" y="131"/>
                    <a:pt x="58" y="347"/>
                  </a:cubicBezTo>
                  <a:cubicBezTo>
                    <a:pt x="116" y="550"/>
                    <a:pt x="261" y="839"/>
                    <a:pt x="535" y="1027"/>
                  </a:cubicBezTo>
                  <a:cubicBezTo>
                    <a:pt x="752" y="1157"/>
                    <a:pt x="993" y="1197"/>
                    <a:pt x="1185" y="1197"/>
                  </a:cubicBezTo>
                  <a:cubicBezTo>
                    <a:pt x="1250" y="1197"/>
                    <a:pt x="1308" y="1193"/>
                    <a:pt x="1359" y="1185"/>
                  </a:cubicBezTo>
                  <a:cubicBezTo>
                    <a:pt x="1576" y="1128"/>
                    <a:pt x="1677" y="1055"/>
                    <a:pt x="1677" y="1041"/>
                  </a:cubicBezTo>
                  <a:cubicBezTo>
                    <a:pt x="1674" y="1038"/>
                    <a:pt x="1668" y="1037"/>
                    <a:pt x="1658" y="1037"/>
                  </a:cubicBezTo>
                  <a:cubicBezTo>
                    <a:pt x="1618" y="1037"/>
                    <a:pt x="1521" y="1055"/>
                    <a:pt x="1359" y="1055"/>
                  </a:cubicBezTo>
                  <a:cubicBezTo>
                    <a:pt x="1157" y="1055"/>
                    <a:pt x="882" y="1027"/>
                    <a:pt x="651" y="882"/>
                  </a:cubicBezTo>
                  <a:cubicBezTo>
                    <a:pt x="420" y="709"/>
                    <a:pt x="261" y="492"/>
                    <a:pt x="174" y="319"/>
                  </a:cubicBezTo>
                  <a:cubicBezTo>
                    <a:pt x="102" y="131"/>
                    <a:pt x="87" y="1"/>
                    <a:pt x="5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6322736" y="1529849"/>
              <a:ext cx="15526" cy="11371"/>
            </a:xfrm>
            <a:custGeom>
              <a:rect b="b" l="l" r="r" t="t"/>
              <a:pathLst>
                <a:path extrusionOk="0" h="583" w="796">
                  <a:moveTo>
                    <a:pt x="594" y="1"/>
                  </a:moveTo>
                  <a:cubicBezTo>
                    <a:pt x="490" y="1"/>
                    <a:pt x="372" y="35"/>
                    <a:pt x="275" y="120"/>
                  </a:cubicBezTo>
                  <a:cubicBezTo>
                    <a:pt x="145" y="207"/>
                    <a:pt x="58" y="337"/>
                    <a:pt x="44" y="423"/>
                  </a:cubicBezTo>
                  <a:cubicBezTo>
                    <a:pt x="0" y="510"/>
                    <a:pt x="15" y="582"/>
                    <a:pt x="58" y="582"/>
                  </a:cubicBezTo>
                  <a:cubicBezTo>
                    <a:pt x="102" y="582"/>
                    <a:pt x="174" y="380"/>
                    <a:pt x="376" y="264"/>
                  </a:cubicBezTo>
                  <a:cubicBezTo>
                    <a:pt x="564" y="120"/>
                    <a:pt x="781" y="134"/>
                    <a:pt x="795" y="77"/>
                  </a:cubicBezTo>
                  <a:cubicBezTo>
                    <a:pt x="795" y="62"/>
                    <a:pt x="737" y="19"/>
                    <a:pt x="651" y="4"/>
                  </a:cubicBezTo>
                  <a:cubicBezTo>
                    <a:pt x="632" y="2"/>
                    <a:pt x="613" y="1"/>
                    <a:pt x="59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160" name="Google Shape;1160;p38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9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172" name="Google Shape;1172;p39"/>
          <p:cNvSpPr txBox="1"/>
          <p:nvPr>
            <p:ph idx="1" type="subTitle"/>
          </p:nvPr>
        </p:nvSpPr>
        <p:spPr>
          <a:xfrm flipH="1">
            <a:off x="594675" y="1571125"/>
            <a:ext cx="3566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/>
              <a:t>User Authentication System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/>
              <a:t>Fitness Tracking Module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/>
              <a:t>Avatar Customization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9"/>
          <p:cNvSpPr txBox="1"/>
          <p:nvPr>
            <p:ph idx="4" type="subTitle"/>
          </p:nvPr>
        </p:nvSpPr>
        <p:spPr>
          <a:xfrm flipH="1">
            <a:off x="4505050" y="1571125"/>
            <a:ext cx="37098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/>
              <a:t>Data Storage and Sync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/>
              <a:t>Analytics and Reporting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Mobile Application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9"/>
          <p:cNvSpPr txBox="1"/>
          <p:nvPr/>
        </p:nvSpPr>
        <p:spPr>
          <a:xfrm>
            <a:off x="754725" y="1071700"/>
            <a:ext cx="7764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The tangible or intangible outcomes, products, or services that must be completed and delivered as part of a project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5" name="Google Shape;1175;p39"/>
          <p:cNvSpPr/>
          <p:nvPr/>
        </p:nvSpPr>
        <p:spPr>
          <a:xfrm>
            <a:off x="5259614" y="5128810"/>
            <a:ext cx="308661" cy="2606"/>
          </a:xfrm>
          <a:custGeom>
            <a:rect b="b" l="l" r="r" t="t"/>
            <a:pathLst>
              <a:path extrusionOk="0" h="44" w="4978">
                <a:moveTo>
                  <a:pt x="2489" y="0"/>
                </a:moveTo>
                <a:cubicBezTo>
                  <a:pt x="1113" y="0"/>
                  <a:pt x="0" y="0"/>
                  <a:pt x="0" y="29"/>
                </a:cubicBezTo>
                <a:cubicBezTo>
                  <a:pt x="0" y="44"/>
                  <a:pt x="1113" y="44"/>
                  <a:pt x="2489" y="44"/>
                </a:cubicBezTo>
                <a:cubicBezTo>
                  <a:pt x="3865" y="44"/>
                  <a:pt x="4978" y="44"/>
                  <a:pt x="4978" y="29"/>
                </a:cubicBezTo>
                <a:cubicBezTo>
                  <a:pt x="4978" y="0"/>
                  <a:pt x="3865" y="0"/>
                  <a:pt x="2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9"/>
          <p:cNvSpPr/>
          <p:nvPr/>
        </p:nvSpPr>
        <p:spPr>
          <a:xfrm>
            <a:off x="5292292" y="5105056"/>
            <a:ext cx="26352" cy="10366"/>
          </a:xfrm>
          <a:custGeom>
            <a:rect b="b" l="l" r="r" t="t"/>
            <a:pathLst>
              <a:path extrusionOk="0" h="175" w="425">
                <a:moveTo>
                  <a:pt x="18" y="0"/>
                </a:moveTo>
                <a:cubicBezTo>
                  <a:pt x="7" y="0"/>
                  <a:pt x="0" y="2"/>
                  <a:pt x="0" y="6"/>
                </a:cubicBezTo>
                <a:cubicBezTo>
                  <a:pt x="0" y="20"/>
                  <a:pt x="88" y="50"/>
                  <a:pt x="205" y="94"/>
                </a:cubicBezTo>
                <a:cubicBezTo>
                  <a:pt x="312" y="129"/>
                  <a:pt x="390" y="175"/>
                  <a:pt x="416" y="175"/>
                </a:cubicBezTo>
                <a:cubicBezTo>
                  <a:pt x="422" y="175"/>
                  <a:pt x="425" y="172"/>
                  <a:pt x="425" y="167"/>
                </a:cubicBezTo>
                <a:cubicBezTo>
                  <a:pt x="425" y="152"/>
                  <a:pt x="337" y="94"/>
                  <a:pt x="220" y="64"/>
                </a:cubicBezTo>
                <a:cubicBezTo>
                  <a:pt x="141" y="20"/>
                  <a:pt x="55" y="0"/>
                  <a:pt x="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9"/>
          <p:cNvSpPr/>
          <p:nvPr/>
        </p:nvSpPr>
        <p:spPr>
          <a:xfrm>
            <a:off x="5284107" y="5112224"/>
            <a:ext cx="21826" cy="19192"/>
          </a:xfrm>
          <a:custGeom>
            <a:rect b="b" l="l" r="r" t="t"/>
            <a:pathLst>
              <a:path extrusionOk="0" h="324" w="352">
                <a:moveTo>
                  <a:pt x="38" y="0"/>
                </a:moveTo>
                <a:cubicBezTo>
                  <a:pt x="15" y="0"/>
                  <a:pt x="0" y="7"/>
                  <a:pt x="0" y="17"/>
                </a:cubicBezTo>
                <a:cubicBezTo>
                  <a:pt x="0" y="17"/>
                  <a:pt x="132" y="31"/>
                  <a:pt x="220" y="119"/>
                </a:cubicBezTo>
                <a:cubicBezTo>
                  <a:pt x="337" y="207"/>
                  <a:pt x="337" y="324"/>
                  <a:pt x="352" y="324"/>
                </a:cubicBezTo>
                <a:cubicBezTo>
                  <a:pt x="352" y="324"/>
                  <a:pt x="352" y="192"/>
                  <a:pt x="235" y="104"/>
                </a:cubicBezTo>
                <a:cubicBezTo>
                  <a:pt x="166" y="26"/>
                  <a:pt x="85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9"/>
          <p:cNvSpPr/>
          <p:nvPr/>
        </p:nvSpPr>
        <p:spPr>
          <a:xfrm>
            <a:off x="5385800" y="5117496"/>
            <a:ext cx="60827" cy="1777"/>
          </a:xfrm>
          <a:custGeom>
            <a:rect b="b" l="l" r="r" t="t"/>
            <a:pathLst>
              <a:path extrusionOk="0" h="30" w="981">
                <a:moveTo>
                  <a:pt x="483" y="1"/>
                </a:moveTo>
                <a:cubicBezTo>
                  <a:pt x="220" y="1"/>
                  <a:pt x="0" y="1"/>
                  <a:pt x="0" y="15"/>
                </a:cubicBezTo>
                <a:cubicBezTo>
                  <a:pt x="0" y="30"/>
                  <a:pt x="220" y="30"/>
                  <a:pt x="483" y="30"/>
                </a:cubicBezTo>
                <a:cubicBezTo>
                  <a:pt x="761" y="30"/>
                  <a:pt x="981" y="30"/>
                  <a:pt x="981" y="15"/>
                </a:cubicBezTo>
                <a:cubicBezTo>
                  <a:pt x="981" y="15"/>
                  <a:pt x="761" y="1"/>
                  <a:pt x="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9"/>
          <p:cNvSpPr/>
          <p:nvPr/>
        </p:nvSpPr>
        <p:spPr>
          <a:xfrm>
            <a:off x="5419346" y="5128810"/>
            <a:ext cx="308723" cy="2606"/>
          </a:xfrm>
          <a:custGeom>
            <a:rect b="b" l="l" r="r" t="t"/>
            <a:pathLst>
              <a:path extrusionOk="0" h="44" w="4979">
                <a:moveTo>
                  <a:pt x="2489" y="0"/>
                </a:moveTo>
                <a:cubicBezTo>
                  <a:pt x="1113" y="0"/>
                  <a:pt x="1" y="0"/>
                  <a:pt x="1" y="29"/>
                </a:cubicBezTo>
                <a:cubicBezTo>
                  <a:pt x="1" y="44"/>
                  <a:pt x="1099" y="44"/>
                  <a:pt x="2489" y="44"/>
                </a:cubicBezTo>
                <a:cubicBezTo>
                  <a:pt x="3866" y="44"/>
                  <a:pt x="4978" y="44"/>
                  <a:pt x="4978" y="29"/>
                </a:cubicBezTo>
                <a:cubicBezTo>
                  <a:pt x="4978" y="0"/>
                  <a:pt x="3866" y="0"/>
                  <a:pt x="2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9"/>
          <p:cNvSpPr/>
          <p:nvPr/>
        </p:nvSpPr>
        <p:spPr>
          <a:xfrm>
            <a:off x="5544601" y="5117496"/>
            <a:ext cx="60889" cy="1777"/>
          </a:xfrm>
          <a:custGeom>
            <a:rect b="b" l="l" r="r" t="t"/>
            <a:pathLst>
              <a:path extrusionOk="0" h="30" w="982">
                <a:moveTo>
                  <a:pt x="484" y="1"/>
                </a:moveTo>
                <a:cubicBezTo>
                  <a:pt x="221" y="1"/>
                  <a:pt x="1" y="1"/>
                  <a:pt x="1" y="15"/>
                </a:cubicBezTo>
                <a:cubicBezTo>
                  <a:pt x="1" y="30"/>
                  <a:pt x="235" y="30"/>
                  <a:pt x="484" y="30"/>
                </a:cubicBezTo>
                <a:cubicBezTo>
                  <a:pt x="762" y="30"/>
                  <a:pt x="982" y="30"/>
                  <a:pt x="982" y="15"/>
                </a:cubicBezTo>
                <a:cubicBezTo>
                  <a:pt x="982" y="15"/>
                  <a:pt x="762" y="1"/>
                  <a:pt x="4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39"/>
          <p:cNvGrpSpPr/>
          <p:nvPr/>
        </p:nvGrpSpPr>
        <p:grpSpPr>
          <a:xfrm>
            <a:off x="3924782" y="3471748"/>
            <a:ext cx="1270879" cy="1615061"/>
            <a:chOff x="3782089" y="3206276"/>
            <a:chExt cx="1490418" cy="1982886"/>
          </a:xfrm>
        </p:grpSpPr>
        <p:sp>
          <p:nvSpPr>
            <p:cNvPr id="1182" name="Google Shape;1182;p39"/>
            <p:cNvSpPr/>
            <p:nvPr/>
          </p:nvSpPr>
          <p:spPr>
            <a:xfrm>
              <a:off x="3782089" y="4131994"/>
              <a:ext cx="1490418" cy="67118"/>
            </a:xfrm>
            <a:custGeom>
              <a:rect b="b" l="l" r="r" t="t"/>
              <a:pathLst>
                <a:path extrusionOk="0" h="923" w="20496">
                  <a:moveTo>
                    <a:pt x="0" y="0"/>
                  </a:moveTo>
                  <a:lnTo>
                    <a:pt x="0" y="923"/>
                  </a:lnTo>
                  <a:lnTo>
                    <a:pt x="20495" y="923"/>
                  </a:lnTo>
                  <a:lnTo>
                    <a:pt x="20495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3870443" y="4199041"/>
              <a:ext cx="52211" cy="990121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51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5175617" y="4199041"/>
              <a:ext cx="52211" cy="990121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66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3895968" y="4591871"/>
              <a:ext cx="1279683" cy="39486"/>
            </a:xfrm>
            <a:custGeom>
              <a:rect b="b" l="l" r="r" t="t"/>
              <a:pathLst>
                <a:path extrusionOk="0" h="543" w="17598">
                  <a:moveTo>
                    <a:pt x="0" y="1"/>
                  </a:moveTo>
                  <a:lnTo>
                    <a:pt x="0" y="264"/>
                  </a:lnTo>
                  <a:lnTo>
                    <a:pt x="17597" y="542"/>
                  </a:lnTo>
                  <a:lnTo>
                    <a:pt x="17597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3895968" y="3887148"/>
              <a:ext cx="259529" cy="247021"/>
            </a:xfrm>
            <a:custGeom>
              <a:rect b="b" l="l" r="r" t="t"/>
              <a:pathLst>
                <a:path extrusionOk="0" h="3397" w="3569">
                  <a:moveTo>
                    <a:pt x="3058" y="1369"/>
                  </a:moveTo>
                  <a:cubicBezTo>
                    <a:pt x="3208" y="1369"/>
                    <a:pt x="3351" y="1459"/>
                    <a:pt x="3382" y="1728"/>
                  </a:cubicBezTo>
                  <a:cubicBezTo>
                    <a:pt x="3441" y="2196"/>
                    <a:pt x="2723" y="2328"/>
                    <a:pt x="2723" y="2328"/>
                  </a:cubicBezTo>
                  <a:lnTo>
                    <a:pt x="2723" y="1508"/>
                  </a:lnTo>
                  <a:cubicBezTo>
                    <a:pt x="2797" y="1434"/>
                    <a:pt x="2930" y="1369"/>
                    <a:pt x="3058" y="1369"/>
                  </a:cubicBezTo>
                  <a:close/>
                  <a:moveTo>
                    <a:pt x="0" y="0"/>
                  </a:moveTo>
                  <a:lnTo>
                    <a:pt x="162" y="3397"/>
                  </a:lnTo>
                  <a:lnTo>
                    <a:pt x="2738" y="3353"/>
                  </a:lnTo>
                  <a:lnTo>
                    <a:pt x="2723" y="2547"/>
                  </a:lnTo>
                  <a:lnTo>
                    <a:pt x="2723" y="2547"/>
                  </a:lnTo>
                  <a:cubicBezTo>
                    <a:pt x="2723" y="2547"/>
                    <a:pt x="2730" y="2548"/>
                    <a:pt x="2743" y="2548"/>
                  </a:cubicBezTo>
                  <a:cubicBezTo>
                    <a:pt x="2870" y="2548"/>
                    <a:pt x="3569" y="2512"/>
                    <a:pt x="3529" y="1713"/>
                  </a:cubicBezTo>
                  <a:cubicBezTo>
                    <a:pt x="3493" y="1186"/>
                    <a:pt x="3205" y="1081"/>
                    <a:pt x="2980" y="1081"/>
                  </a:cubicBezTo>
                  <a:cubicBezTo>
                    <a:pt x="2831" y="1081"/>
                    <a:pt x="2709" y="1127"/>
                    <a:pt x="2709" y="1127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3892768" y="3206276"/>
              <a:ext cx="211899" cy="656784"/>
            </a:xfrm>
            <a:custGeom>
              <a:rect b="b" l="l" r="r" t="t"/>
              <a:pathLst>
                <a:path extrusionOk="0" h="9032" w="2914">
                  <a:moveTo>
                    <a:pt x="1346" y="1"/>
                  </a:moveTo>
                  <a:cubicBezTo>
                    <a:pt x="1176" y="1"/>
                    <a:pt x="1084" y="56"/>
                    <a:pt x="1084" y="96"/>
                  </a:cubicBezTo>
                  <a:cubicBezTo>
                    <a:pt x="1084" y="170"/>
                    <a:pt x="1245" y="213"/>
                    <a:pt x="1421" y="360"/>
                  </a:cubicBezTo>
                  <a:cubicBezTo>
                    <a:pt x="1611" y="536"/>
                    <a:pt x="1860" y="828"/>
                    <a:pt x="1831" y="1224"/>
                  </a:cubicBezTo>
                  <a:cubicBezTo>
                    <a:pt x="1816" y="1429"/>
                    <a:pt x="1743" y="1634"/>
                    <a:pt x="1596" y="1795"/>
                  </a:cubicBezTo>
                  <a:cubicBezTo>
                    <a:pt x="1450" y="1970"/>
                    <a:pt x="1201" y="2146"/>
                    <a:pt x="879" y="2366"/>
                  </a:cubicBezTo>
                  <a:cubicBezTo>
                    <a:pt x="733" y="2468"/>
                    <a:pt x="557" y="2614"/>
                    <a:pt x="410" y="2805"/>
                  </a:cubicBezTo>
                  <a:cubicBezTo>
                    <a:pt x="264" y="2995"/>
                    <a:pt x="118" y="3215"/>
                    <a:pt x="59" y="3537"/>
                  </a:cubicBezTo>
                  <a:cubicBezTo>
                    <a:pt x="1" y="3844"/>
                    <a:pt x="74" y="4195"/>
                    <a:pt x="249" y="4444"/>
                  </a:cubicBezTo>
                  <a:cubicBezTo>
                    <a:pt x="410" y="4708"/>
                    <a:pt x="630" y="4883"/>
                    <a:pt x="806" y="5015"/>
                  </a:cubicBezTo>
                  <a:cubicBezTo>
                    <a:pt x="1201" y="5264"/>
                    <a:pt x="1538" y="5454"/>
                    <a:pt x="1743" y="5630"/>
                  </a:cubicBezTo>
                  <a:cubicBezTo>
                    <a:pt x="1860" y="5733"/>
                    <a:pt x="1889" y="5806"/>
                    <a:pt x="1904" y="5879"/>
                  </a:cubicBezTo>
                  <a:cubicBezTo>
                    <a:pt x="1948" y="5952"/>
                    <a:pt x="1933" y="6025"/>
                    <a:pt x="1889" y="6113"/>
                  </a:cubicBezTo>
                  <a:cubicBezTo>
                    <a:pt x="1860" y="6201"/>
                    <a:pt x="1787" y="6318"/>
                    <a:pt x="1684" y="6406"/>
                  </a:cubicBezTo>
                  <a:cubicBezTo>
                    <a:pt x="1596" y="6508"/>
                    <a:pt x="1508" y="6582"/>
                    <a:pt x="1377" y="6684"/>
                  </a:cubicBezTo>
                  <a:cubicBezTo>
                    <a:pt x="1128" y="6860"/>
                    <a:pt x="850" y="7021"/>
                    <a:pt x="630" y="7270"/>
                  </a:cubicBezTo>
                  <a:cubicBezTo>
                    <a:pt x="513" y="7372"/>
                    <a:pt x="410" y="7504"/>
                    <a:pt x="337" y="7636"/>
                  </a:cubicBezTo>
                  <a:cubicBezTo>
                    <a:pt x="249" y="7782"/>
                    <a:pt x="206" y="7943"/>
                    <a:pt x="191" y="8075"/>
                  </a:cubicBezTo>
                  <a:cubicBezTo>
                    <a:pt x="176" y="8338"/>
                    <a:pt x="220" y="8587"/>
                    <a:pt x="337" y="8748"/>
                  </a:cubicBezTo>
                  <a:cubicBezTo>
                    <a:pt x="440" y="8909"/>
                    <a:pt x="586" y="8997"/>
                    <a:pt x="689" y="9026"/>
                  </a:cubicBezTo>
                  <a:cubicBezTo>
                    <a:pt x="714" y="9030"/>
                    <a:pt x="737" y="9032"/>
                    <a:pt x="757" y="9032"/>
                  </a:cubicBezTo>
                  <a:cubicBezTo>
                    <a:pt x="817" y="9032"/>
                    <a:pt x="850" y="9016"/>
                    <a:pt x="850" y="8983"/>
                  </a:cubicBezTo>
                  <a:cubicBezTo>
                    <a:pt x="864" y="8909"/>
                    <a:pt x="718" y="8822"/>
                    <a:pt x="689" y="8602"/>
                  </a:cubicBezTo>
                  <a:cubicBezTo>
                    <a:pt x="659" y="8485"/>
                    <a:pt x="689" y="8338"/>
                    <a:pt x="733" y="8192"/>
                  </a:cubicBezTo>
                  <a:cubicBezTo>
                    <a:pt x="776" y="8119"/>
                    <a:pt x="806" y="8046"/>
                    <a:pt x="864" y="8002"/>
                  </a:cubicBezTo>
                  <a:cubicBezTo>
                    <a:pt x="923" y="7929"/>
                    <a:pt x="996" y="7870"/>
                    <a:pt x="1084" y="7797"/>
                  </a:cubicBezTo>
                  <a:cubicBezTo>
                    <a:pt x="1274" y="7665"/>
                    <a:pt x="1523" y="7533"/>
                    <a:pt x="1816" y="7372"/>
                  </a:cubicBezTo>
                  <a:cubicBezTo>
                    <a:pt x="1962" y="7299"/>
                    <a:pt x="2153" y="7167"/>
                    <a:pt x="2299" y="7050"/>
                  </a:cubicBezTo>
                  <a:cubicBezTo>
                    <a:pt x="2445" y="6918"/>
                    <a:pt x="2606" y="6728"/>
                    <a:pt x="2709" y="6508"/>
                  </a:cubicBezTo>
                  <a:cubicBezTo>
                    <a:pt x="2826" y="6289"/>
                    <a:pt x="2914" y="5981"/>
                    <a:pt x="2841" y="5689"/>
                  </a:cubicBezTo>
                  <a:cubicBezTo>
                    <a:pt x="2826" y="5542"/>
                    <a:pt x="2767" y="5396"/>
                    <a:pt x="2694" y="5264"/>
                  </a:cubicBezTo>
                  <a:cubicBezTo>
                    <a:pt x="2636" y="5191"/>
                    <a:pt x="2606" y="5147"/>
                    <a:pt x="2562" y="5088"/>
                  </a:cubicBezTo>
                  <a:cubicBezTo>
                    <a:pt x="2533" y="5030"/>
                    <a:pt x="2475" y="5001"/>
                    <a:pt x="2445" y="4942"/>
                  </a:cubicBezTo>
                  <a:cubicBezTo>
                    <a:pt x="2079" y="4576"/>
                    <a:pt x="1684" y="4386"/>
                    <a:pt x="1391" y="4195"/>
                  </a:cubicBezTo>
                  <a:cubicBezTo>
                    <a:pt x="1245" y="4093"/>
                    <a:pt x="1142" y="3990"/>
                    <a:pt x="1084" y="3917"/>
                  </a:cubicBezTo>
                  <a:cubicBezTo>
                    <a:pt x="1055" y="3873"/>
                    <a:pt x="1025" y="3844"/>
                    <a:pt x="1025" y="3800"/>
                  </a:cubicBezTo>
                  <a:cubicBezTo>
                    <a:pt x="1011" y="3771"/>
                    <a:pt x="1011" y="3727"/>
                    <a:pt x="1011" y="3698"/>
                  </a:cubicBezTo>
                  <a:cubicBezTo>
                    <a:pt x="1025" y="3595"/>
                    <a:pt x="1084" y="3493"/>
                    <a:pt x="1157" y="3376"/>
                  </a:cubicBezTo>
                  <a:cubicBezTo>
                    <a:pt x="1245" y="3273"/>
                    <a:pt x="1347" y="3185"/>
                    <a:pt x="1465" y="3068"/>
                  </a:cubicBezTo>
                  <a:cubicBezTo>
                    <a:pt x="1728" y="2878"/>
                    <a:pt x="2035" y="2629"/>
                    <a:pt x="2270" y="2307"/>
                  </a:cubicBezTo>
                  <a:cubicBezTo>
                    <a:pt x="2401" y="2146"/>
                    <a:pt x="2489" y="1941"/>
                    <a:pt x="2533" y="1751"/>
                  </a:cubicBezTo>
                  <a:cubicBezTo>
                    <a:pt x="2592" y="1575"/>
                    <a:pt x="2592" y="1370"/>
                    <a:pt x="2562" y="1209"/>
                  </a:cubicBezTo>
                  <a:cubicBezTo>
                    <a:pt x="2533" y="858"/>
                    <a:pt x="2372" y="565"/>
                    <a:pt x="2182" y="389"/>
                  </a:cubicBezTo>
                  <a:cubicBezTo>
                    <a:pt x="1977" y="184"/>
                    <a:pt x="1772" y="96"/>
                    <a:pt x="1611" y="38"/>
                  </a:cubicBezTo>
                  <a:cubicBezTo>
                    <a:pt x="1509" y="11"/>
                    <a:pt x="1420" y="1"/>
                    <a:pt x="1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4899137" y="3887148"/>
              <a:ext cx="259456" cy="247021"/>
            </a:xfrm>
            <a:custGeom>
              <a:rect b="b" l="l" r="r" t="t"/>
              <a:pathLst>
                <a:path extrusionOk="0" h="3397" w="3568">
                  <a:moveTo>
                    <a:pt x="487" y="1366"/>
                  </a:moveTo>
                  <a:cubicBezTo>
                    <a:pt x="614" y="1366"/>
                    <a:pt x="750" y="1426"/>
                    <a:pt x="830" y="1493"/>
                  </a:cubicBezTo>
                  <a:lnTo>
                    <a:pt x="830" y="2313"/>
                  </a:lnTo>
                  <a:cubicBezTo>
                    <a:pt x="830" y="2314"/>
                    <a:pt x="829" y="2314"/>
                    <a:pt x="825" y="2314"/>
                  </a:cubicBezTo>
                  <a:cubicBezTo>
                    <a:pt x="763" y="2314"/>
                    <a:pt x="116" y="2173"/>
                    <a:pt x="172" y="1713"/>
                  </a:cubicBezTo>
                  <a:cubicBezTo>
                    <a:pt x="195" y="1451"/>
                    <a:pt x="335" y="1366"/>
                    <a:pt x="487" y="1366"/>
                  </a:cubicBezTo>
                  <a:close/>
                  <a:moveTo>
                    <a:pt x="860" y="0"/>
                  </a:moveTo>
                  <a:lnTo>
                    <a:pt x="860" y="1127"/>
                  </a:lnTo>
                  <a:cubicBezTo>
                    <a:pt x="854" y="1127"/>
                    <a:pt x="726" y="1081"/>
                    <a:pt x="573" y="1081"/>
                  </a:cubicBezTo>
                  <a:cubicBezTo>
                    <a:pt x="344" y="1081"/>
                    <a:pt x="57" y="1186"/>
                    <a:pt x="40" y="1713"/>
                  </a:cubicBezTo>
                  <a:cubicBezTo>
                    <a:pt x="1" y="2502"/>
                    <a:pt x="660" y="2548"/>
                    <a:pt x="813" y="2548"/>
                  </a:cubicBezTo>
                  <a:cubicBezTo>
                    <a:pt x="834" y="2548"/>
                    <a:pt x="845" y="2547"/>
                    <a:pt x="845" y="2547"/>
                  </a:cubicBezTo>
                  <a:lnTo>
                    <a:pt x="845" y="2547"/>
                  </a:lnTo>
                  <a:lnTo>
                    <a:pt x="816" y="3353"/>
                  </a:lnTo>
                  <a:lnTo>
                    <a:pt x="3407" y="3397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4946695" y="3206349"/>
              <a:ext cx="210881" cy="657803"/>
            </a:xfrm>
            <a:custGeom>
              <a:rect b="b" l="l" r="r" t="t"/>
              <a:pathLst>
                <a:path extrusionOk="0" h="9046" w="2900">
                  <a:moveTo>
                    <a:pt x="1622" y="1"/>
                  </a:moveTo>
                  <a:cubicBezTo>
                    <a:pt x="1535" y="1"/>
                    <a:pt x="1424" y="15"/>
                    <a:pt x="1289" y="51"/>
                  </a:cubicBezTo>
                  <a:cubicBezTo>
                    <a:pt x="1099" y="110"/>
                    <a:pt x="908" y="212"/>
                    <a:pt x="718" y="403"/>
                  </a:cubicBezTo>
                  <a:cubicBezTo>
                    <a:pt x="542" y="578"/>
                    <a:pt x="367" y="871"/>
                    <a:pt x="337" y="1223"/>
                  </a:cubicBezTo>
                  <a:cubicBezTo>
                    <a:pt x="323" y="1384"/>
                    <a:pt x="337" y="1589"/>
                    <a:pt x="367" y="1764"/>
                  </a:cubicBezTo>
                  <a:cubicBezTo>
                    <a:pt x="425" y="1955"/>
                    <a:pt x="513" y="2160"/>
                    <a:pt x="630" y="2321"/>
                  </a:cubicBezTo>
                  <a:cubicBezTo>
                    <a:pt x="864" y="2643"/>
                    <a:pt x="1172" y="2862"/>
                    <a:pt x="1435" y="3082"/>
                  </a:cubicBezTo>
                  <a:cubicBezTo>
                    <a:pt x="1567" y="3184"/>
                    <a:pt x="1670" y="3287"/>
                    <a:pt x="1743" y="3404"/>
                  </a:cubicBezTo>
                  <a:cubicBezTo>
                    <a:pt x="1831" y="3506"/>
                    <a:pt x="1875" y="3638"/>
                    <a:pt x="1889" y="3711"/>
                  </a:cubicBezTo>
                  <a:cubicBezTo>
                    <a:pt x="1889" y="3741"/>
                    <a:pt x="1889" y="3785"/>
                    <a:pt x="1875" y="3814"/>
                  </a:cubicBezTo>
                  <a:lnTo>
                    <a:pt x="1816" y="3931"/>
                  </a:lnTo>
                  <a:cubicBezTo>
                    <a:pt x="1757" y="4004"/>
                    <a:pt x="1655" y="4092"/>
                    <a:pt x="1509" y="4209"/>
                  </a:cubicBezTo>
                  <a:cubicBezTo>
                    <a:pt x="1216" y="4429"/>
                    <a:pt x="835" y="4590"/>
                    <a:pt x="469" y="4956"/>
                  </a:cubicBezTo>
                  <a:cubicBezTo>
                    <a:pt x="425" y="5014"/>
                    <a:pt x="367" y="5044"/>
                    <a:pt x="337" y="5102"/>
                  </a:cubicBezTo>
                  <a:cubicBezTo>
                    <a:pt x="279" y="5175"/>
                    <a:pt x="250" y="5234"/>
                    <a:pt x="206" y="5292"/>
                  </a:cubicBezTo>
                  <a:cubicBezTo>
                    <a:pt x="132" y="5410"/>
                    <a:pt x="74" y="5556"/>
                    <a:pt x="59" y="5702"/>
                  </a:cubicBezTo>
                  <a:cubicBezTo>
                    <a:pt x="1" y="5995"/>
                    <a:pt x="74" y="6317"/>
                    <a:pt x="191" y="6537"/>
                  </a:cubicBezTo>
                  <a:cubicBezTo>
                    <a:pt x="293" y="6756"/>
                    <a:pt x="469" y="6917"/>
                    <a:pt x="616" y="7064"/>
                  </a:cubicBezTo>
                  <a:cubicBezTo>
                    <a:pt x="777" y="7196"/>
                    <a:pt x="938" y="7313"/>
                    <a:pt x="1084" y="7386"/>
                  </a:cubicBezTo>
                  <a:cubicBezTo>
                    <a:pt x="1391" y="7562"/>
                    <a:pt x="1640" y="7679"/>
                    <a:pt x="1816" y="7810"/>
                  </a:cubicBezTo>
                  <a:cubicBezTo>
                    <a:pt x="1889" y="7884"/>
                    <a:pt x="1977" y="7942"/>
                    <a:pt x="2036" y="8015"/>
                  </a:cubicBezTo>
                  <a:cubicBezTo>
                    <a:pt x="2094" y="8074"/>
                    <a:pt x="2123" y="8147"/>
                    <a:pt x="2167" y="8220"/>
                  </a:cubicBezTo>
                  <a:cubicBezTo>
                    <a:pt x="2226" y="8367"/>
                    <a:pt x="2240" y="8513"/>
                    <a:pt x="2226" y="8616"/>
                  </a:cubicBezTo>
                  <a:cubicBezTo>
                    <a:pt x="2182" y="8835"/>
                    <a:pt x="2036" y="8923"/>
                    <a:pt x="2050" y="8996"/>
                  </a:cubicBezTo>
                  <a:cubicBezTo>
                    <a:pt x="2072" y="9029"/>
                    <a:pt x="2102" y="9046"/>
                    <a:pt x="2159" y="9046"/>
                  </a:cubicBezTo>
                  <a:cubicBezTo>
                    <a:pt x="2178" y="9046"/>
                    <a:pt x="2200" y="9044"/>
                    <a:pt x="2226" y="9040"/>
                  </a:cubicBezTo>
                  <a:cubicBezTo>
                    <a:pt x="2314" y="9025"/>
                    <a:pt x="2460" y="8923"/>
                    <a:pt x="2563" y="8762"/>
                  </a:cubicBezTo>
                  <a:cubicBezTo>
                    <a:pt x="2680" y="8601"/>
                    <a:pt x="2753" y="8367"/>
                    <a:pt x="2709" y="8089"/>
                  </a:cubicBezTo>
                  <a:cubicBezTo>
                    <a:pt x="2694" y="7942"/>
                    <a:pt x="2665" y="7796"/>
                    <a:pt x="2563" y="7649"/>
                  </a:cubicBezTo>
                  <a:cubicBezTo>
                    <a:pt x="2489" y="7518"/>
                    <a:pt x="2387" y="7386"/>
                    <a:pt x="2270" y="7283"/>
                  </a:cubicBezTo>
                  <a:cubicBezTo>
                    <a:pt x="2036" y="7049"/>
                    <a:pt x="1757" y="6873"/>
                    <a:pt x="1523" y="6698"/>
                  </a:cubicBezTo>
                  <a:cubicBezTo>
                    <a:pt x="1391" y="6610"/>
                    <a:pt x="1304" y="6507"/>
                    <a:pt x="1216" y="6420"/>
                  </a:cubicBezTo>
                  <a:cubicBezTo>
                    <a:pt x="1128" y="6332"/>
                    <a:pt x="1055" y="6215"/>
                    <a:pt x="1011" y="6127"/>
                  </a:cubicBezTo>
                  <a:cubicBezTo>
                    <a:pt x="967" y="6039"/>
                    <a:pt x="967" y="5966"/>
                    <a:pt x="996" y="5893"/>
                  </a:cubicBezTo>
                  <a:cubicBezTo>
                    <a:pt x="1011" y="5819"/>
                    <a:pt x="1040" y="5746"/>
                    <a:pt x="1157" y="5658"/>
                  </a:cubicBezTo>
                  <a:cubicBezTo>
                    <a:pt x="1333" y="5468"/>
                    <a:pt x="1699" y="5307"/>
                    <a:pt x="2094" y="5029"/>
                  </a:cubicBezTo>
                  <a:cubicBezTo>
                    <a:pt x="2270" y="4897"/>
                    <a:pt x="2489" y="4736"/>
                    <a:pt x="2650" y="4458"/>
                  </a:cubicBezTo>
                  <a:cubicBezTo>
                    <a:pt x="2826" y="4194"/>
                    <a:pt x="2899" y="3858"/>
                    <a:pt x="2841" y="3550"/>
                  </a:cubicBezTo>
                  <a:cubicBezTo>
                    <a:pt x="2782" y="3243"/>
                    <a:pt x="2636" y="2994"/>
                    <a:pt x="2489" y="2818"/>
                  </a:cubicBezTo>
                  <a:cubicBezTo>
                    <a:pt x="2343" y="2628"/>
                    <a:pt x="2182" y="2482"/>
                    <a:pt x="2021" y="2379"/>
                  </a:cubicBezTo>
                  <a:cubicBezTo>
                    <a:pt x="1713" y="2145"/>
                    <a:pt x="1450" y="1999"/>
                    <a:pt x="1304" y="1808"/>
                  </a:cubicBezTo>
                  <a:cubicBezTo>
                    <a:pt x="1143" y="1647"/>
                    <a:pt x="1084" y="1442"/>
                    <a:pt x="1069" y="1237"/>
                  </a:cubicBezTo>
                  <a:cubicBezTo>
                    <a:pt x="1055" y="842"/>
                    <a:pt x="1289" y="549"/>
                    <a:pt x="1494" y="388"/>
                  </a:cubicBezTo>
                  <a:cubicBezTo>
                    <a:pt x="1684" y="212"/>
                    <a:pt x="1860" y="169"/>
                    <a:pt x="1860" y="95"/>
                  </a:cubicBezTo>
                  <a:cubicBezTo>
                    <a:pt x="1860" y="48"/>
                    <a:pt x="1781" y="1"/>
                    <a:pt x="1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39"/>
          <p:cNvGrpSpPr/>
          <p:nvPr/>
        </p:nvGrpSpPr>
        <p:grpSpPr>
          <a:xfrm>
            <a:off x="5255974" y="2939919"/>
            <a:ext cx="1769258" cy="2203588"/>
            <a:chOff x="5355526" y="2548675"/>
            <a:chExt cx="2074889" cy="2705448"/>
          </a:xfrm>
        </p:grpSpPr>
        <p:sp>
          <p:nvSpPr>
            <p:cNvPr id="1191" name="Google Shape;1191;p39"/>
            <p:cNvSpPr/>
            <p:nvPr/>
          </p:nvSpPr>
          <p:spPr>
            <a:xfrm>
              <a:off x="5397703" y="3115304"/>
              <a:ext cx="220843" cy="269346"/>
            </a:xfrm>
            <a:custGeom>
              <a:rect b="b" l="l" r="r" t="t"/>
              <a:pathLst>
                <a:path extrusionOk="0" h="3704" w="3037">
                  <a:moveTo>
                    <a:pt x="2377" y="1"/>
                  </a:moveTo>
                  <a:cubicBezTo>
                    <a:pt x="2246" y="1"/>
                    <a:pt x="1997" y="440"/>
                    <a:pt x="2202" y="996"/>
                  </a:cubicBezTo>
                  <a:cubicBezTo>
                    <a:pt x="2202" y="996"/>
                    <a:pt x="913" y="211"/>
                    <a:pt x="522" y="211"/>
                  </a:cubicBezTo>
                  <a:cubicBezTo>
                    <a:pt x="466" y="211"/>
                    <a:pt x="429" y="227"/>
                    <a:pt x="416" y="264"/>
                  </a:cubicBezTo>
                  <a:cubicBezTo>
                    <a:pt x="299" y="557"/>
                    <a:pt x="1572" y="1303"/>
                    <a:pt x="1572" y="1303"/>
                  </a:cubicBezTo>
                  <a:cubicBezTo>
                    <a:pt x="1572" y="1303"/>
                    <a:pt x="694" y="860"/>
                    <a:pt x="313" y="860"/>
                  </a:cubicBezTo>
                  <a:cubicBezTo>
                    <a:pt x="234" y="860"/>
                    <a:pt x="177" y="878"/>
                    <a:pt x="152" y="923"/>
                  </a:cubicBezTo>
                  <a:cubicBezTo>
                    <a:pt x="6" y="1157"/>
                    <a:pt x="1148" y="1816"/>
                    <a:pt x="1148" y="1816"/>
                  </a:cubicBezTo>
                  <a:cubicBezTo>
                    <a:pt x="1148" y="1816"/>
                    <a:pt x="317" y="1401"/>
                    <a:pt x="72" y="1401"/>
                  </a:cubicBezTo>
                  <a:cubicBezTo>
                    <a:pt x="26" y="1401"/>
                    <a:pt x="1" y="1415"/>
                    <a:pt x="6" y="1450"/>
                  </a:cubicBezTo>
                  <a:cubicBezTo>
                    <a:pt x="20" y="1669"/>
                    <a:pt x="752" y="2240"/>
                    <a:pt x="752" y="2240"/>
                  </a:cubicBezTo>
                  <a:cubicBezTo>
                    <a:pt x="752" y="2240"/>
                    <a:pt x="243" y="1933"/>
                    <a:pt x="65" y="1933"/>
                  </a:cubicBezTo>
                  <a:cubicBezTo>
                    <a:pt x="24" y="1933"/>
                    <a:pt x="0" y="1950"/>
                    <a:pt x="6" y="1992"/>
                  </a:cubicBezTo>
                  <a:cubicBezTo>
                    <a:pt x="20" y="2211"/>
                    <a:pt x="1338" y="3675"/>
                    <a:pt x="1338" y="3675"/>
                  </a:cubicBezTo>
                  <a:cubicBezTo>
                    <a:pt x="1361" y="3695"/>
                    <a:pt x="1389" y="3704"/>
                    <a:pt x="1419" y="3704"/>
                  </a:cubicBezTo>
                  <a:cubicBezTo>
                    <a:pt x="1869" y="3704"/>
                    <a:pt x="3036" y="1728"/>
                    <a:pt x="3036" y="1728"/>
                  </a:cubicBezTo>
                  <a:cubicBezTo>
                    <a:pt x="3036" y="1728"/>
                    <a:pt x="2538" y="1"/>
                    <a:pt x="2377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5355526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1084" y="1"/>
                  </a:moveTo>
                  <a:lnTo>
                    <a:pt x="1318" y="1084"/>
                  </a:lnTo>
                  <a:cubicBezTo>
                    <a:pt x="1318" y="1084"/>
                    <a:pt x="0" y="1743"/>
                    <a:pt x="732" y="1743"/>
                  </a:cubicBezTo>
                  <a:cubicBezTo>
                    <a:pt x="1450" y="1757"/>
                    <a:pt x="5636" y="1757"/>
                    <a:pt x="5636" y="1757"/>
                  </a:cubicBezTo>
                  <a:lnTo>
                    <a:pt x="5329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447080" y="5205768"/>
              <a:ext cx="30905" cy="11271"/>
            </a:xfrm>
            <a:custGeom>
              <a:rect b="b" l="l" r="r" t="t"/>
              <a:pathLst>
                <a:path extrusionOk="0" h="155" w="425">
                  <a:moveTo>
                    <a:pt x="20" y="0"/>
                  </a:moveTo>
                  <a:cubicBezTo>
                    <a:pt x="8" y="0"/>
                    <a:pt x="0" y="2"/>
                    <a:pt x="0" y="6"/>
                  </a:cubicBezTo>
                  <a:cubicBezTo>
                    <a:pt x="0" y="20"/>
                    <a:pt x="117" y="35"/>
                    <a:pt x="205" y="79"/>
                  </a:cubicBezTo>
                  <a:cubicBezTo>
                    <a:pt x="319" y="117"/>
                    <a:pt x="400" y="155"/>
                    <a:pt x="420" y="155"/>
                  </a:cubicBezTo>
                  <a:cubicBezTo>
                    <a:pt x="423" y="155"/>
                    <a:pt x="425" y="154"/>
                    <a:pt x="425" y="152"/>
                  </a:cubicBezTo>
                  <a:cubicBezTo>
                    <a:pt x="425" y="137"/>
                    <a:pt x="352" y="79"/>
                    <a:pt x="220" y="49"/>
                  </a:cubicBezTo>
                  <a:cubicBezTo>
                    <a:pt x="143" y="17"/>
                    <a:pt x="5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654622" y="5201769"/>
              <a:ext cx="104422" cy="39558"/>
            </a:xfrm>
            <a:custGeom>
              <a:rect b="b" l="l" r="r" t="t"/>
              <a:pathLst>
                <a:path extrusionOk="0" h="544" w="1436">
                  <a:moveTo>
                    <a:pt x="1033" y="0"/>
                  </a:moveTo>
                  <a:cubicBezTo>
                    <a:pt x="909" y="0"/>
                    <a:pt x="762" y="7"/>
                    <a:pt x="616" y="46"/>
                  </a:cubicBezTo>
                  <a:cubicBezTo>
                    <a:pt x="396" y="104"/>
                    <a:pt x="206" y="222"/>
                    <a:pt x="118" y="339"/>
                  </a:cubicBezTo>
                  <a:cubicBezTo>
                    <a:pt x="59" y="397"/>
                    <a:pt x="45" y="441"/>
                    <a:pt x="30" y="485"/>
                  </a:cubicBezTo>
                  <a:cubicBezTo>
                    <a:pt x="1" y="514"/>
                    <a:pt x="1" y="544"/>
                    <a:pt x="1" y="544"/>
                  </a:cubicBezTo>
                  <a:cubicBezTo>
                    <a:pt x="30" y="544"/>
                    <a:pt x="45" y="441"/>
                    <a:pt x="147" y="353"/>
                  </a:cubicBezTo>
                  <a:cubicBezTo>
                    <a:pt x="250" y="251"/>
                    <a:pt x="411" y="134"/>
                    <a:pt x="630" y="75"/>
                  </a:cubicBezTo>
                  <a:cubicBezTo>
                    <a:pt x="762" y="49"/>
                    <a:pt x="889" y="44"/>
                    <a:pt x="1000" y="44"/>
                  </a:cubicBezTo>
                  <a:cubicBezTo>
                    <a:pt x="1075" y="44"/>
                    <a:pt x="1143" y="46"/>
                    <a:pt x="1201" y="46"/>
                  </a:cubicBezTo>
                  <a:lnTo>
                    <a:pt x="1436" y="46"/>
                  </a:lnTo>
                  <a:cubicBezTo>
                    <a:pt x="1436" y="31"/>
                    <a:pt x="1348" y="31"/>
                    <a:pt x="1201" y="2"/>
                  </a:cubicBezTo>
                  <a:cubicBezTo>
                    <a:pt x="1153" y="2"/>
                    <a:pt x="1096" y="0"/>
                    <a:pt x="1033" y="0"/>
                  </a:cubicBezTo>
                  <a:close/>
                </a:path>
              </a:pathLst>
            </a:custGeom>
            <a:solidFill>
              <a:srgbClr val="4155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5541834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1083" y="1"/>
                  </a:moveTo>
                  <a:lnTo>
                    <a:pt x="1318" y="1084"/>
                  </a:lnTo>
                  <a:cubicBezTo>
                    <a:pt x="1318" y="1084"/>
                    <a:pt x="0" y="1743"/>
                    <a:pt x="732" y="1743"/>
                  </a:cubicBezTo>
                  <a:cubicBezTo>
                    <a:pt x="1464" y="1743"/>
                    <a:pt x="5636" y="1757"/>
                    <a:pt x="5636" y="1757"/>
                  </a:cubicBezTo>
                  <a:lnTo>
                    <a:pt x="5329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5621680" y="5211077"/>
              <a:ext cx="31996" cy="12726"/>
            </a:xfrm>
            <a:custGeom>
              <a:rect b="b" l="l" r="r" t="t"/>
              <a:pathLst>
                <a:path extrusionOk="0" h="175" w="440">
                  <a:moveTo>
                    <a:pt x="33" y="0"/>
                  </a:moveTo>
                  <a:cubicBezTo>
                    <a:pt x="21" y="0"/>
                    <a:pt x="15" y="2"/>
                    <a:pt x="15" y="6"/>
                  </a:cubicBezTo>
                  <a:cubicBezTo>
                    <a:pt x="0" y="20"/>
                    <a:pt x="117" y="50"/>
                    <a:pt x="220" y="94"/>
                  </a:cubicBezTo>
                  <a:cubicBezTo>
                    <a:pt x="327" y="129"/>
                    <a:pt x="405" y="175"/>
                    <a:pt x="430" y="175"/>
                  </a:cubicBezTo>
                  <a:cubicBezTo>
                    <a:pt x="436" y="175"/>
                    <a:pt x="439" y="172"/>
                    <a:pt x="439" y="167"/>
                  </a:cubicBezTo>
                  <a:cubicBezTo>
                    <a:pt x="439" y="152"/>
                    <a:pt x="351" y="94"/>
                    <a:pt x="234" y="64"/>
                  </a:cubicBezTo>
                  <a:cubicBezTo>
                    <a:pt x="156" y="20"/>
                    <a:pt x="69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5635497" y="5205768"/>
              <a:ext cx="29887" cy="11271"/>
            </a:xfrm>
            <a:custGeom>
              <a:rect b="b" l="l" r="r" t="t"/>
              <a:pathLst>
                <a:path extrusionOk="0" h="155" w="411">
                  <a:moveTo>
                    <a:pt x="18" y="0"/>
                  </a:moveTo>
                  <a:cubicBezTo>
                    <a:pt x="7" y="0"/>
                    <a:pt x="0" y="2"/>
                    <a:pt x="0" y="6"/>
                  </a:cubicBezTo>
                  <a:cubicBezTo>
                    <a:pt x="0" y="20"/>
                    <a:pt x="88" y="35"/>
                    <a:pt x="191" y="79"/>
                  </a:cubicBezTo>
                  <a:cubicBezTo>
                    <a:pt x="305" y="117"/>
                    <a:pt x="386" y="155"/>
                    <a:pt x="406" y="155"/>
                  </a:cubicBezTo>
                  <a:cubicBezTo>
                    <a:pt x="409" y="155"/>
                    <a:pt x="410" y="154"/>
                    <a:pt x="410" y="152"/>
                  </a:cubicBezTo>
                  <a:cubicBezTo>
                    <a:pt x="410" y="137"/>
                    <a:pt x="337" y="79"/>
                    <a:pt x="220" y="49"/>
                  </a:cubicBezTo>
                  <a:cubicBezTo>
                    <a:pt x="132" y="17"/>
                    <a:pt x="53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5843111" y="5201769"/>
              <a:ext cx="103332" cy="39558"/>
            </a:xfrm>
            <a:custGeom>
              <a:rect b="b" l="l" r="r" t="t"/>
              <a:pathLst>
                <a:path extrusionOk="0" h="544" w="1421">
                  <a:moveTo>
                    <a:pt x="1018" y="0"/>
                  </a:moveTo>
                  <a:cubicBezTo>
                    <a:pt x="893" y="0"/>
                    <a:pt x="747" y="7"/>
                    <a:pt x="600" y="46"/>
                  </a:cubicBezTo>
                  <a:cubicBezTo>
                    <a:pt x="381" y="104"/>
                    <a:pt x="190" y="222"/>
                    <a:pt x="103" y="339"/>
                  </a:cubicBezTo>
                  <a:cubicBezTo>
                    <a:pt x="44" y="397"/>
                    <a:pt x="29" y="441"/>
                    <a:pt x="15" y="485"/>
                  </a:cubicBezTo>
                  <a:cubicBezTo>
                    <a:pt x="0" y="514"/>
                    <a:pt x="0" y="544"/>
                    <a:pt x="0" y="544"/>
                  </a:cubicBezTo>
                  <a:cubicBezTo>
                    <a:pt x="0" y="544"/>
                    <a:pt x="29" y="441"/>
                    <a:pt x="146" y="353"/>
                  </a:cubicBezTo>
                  <a:cubicBezTo>
                    <a:pt x="234" y="251"/>
                    <a:pt x="395" y="134"/>
                    <a:pt x="615" y="75"/>
                  </a:cubicBezTo>
                  <a:cubicBezTo>
                    <a:pt x="747" y="49"/>
                    <a:pt x="873" y="44"/>
                    <a:pt x="985" y="44"/>
                  </a:cubicBezTo>
                  <a:cubicBezTo>
                    <a:pt x="1059" y="44"/>
                    <a:pt x="1127" y="46"/>
                    <a:pt x="1186" y="46"/>
                  </a:cubicBezTo>
                  <a:lnTo>
                    <a:pt x="1420" y="46"/>
                  </a:lnTo>
                  <a:cubicBezTo>
                    <a:pt x="1420" y="31"/>
                    <a:pt x="1332" y="31"/>
                    <a:pt x="1186" y="2"/>
                  </a:cubicBezTo>
                  <a:cubicBezTo>
                    <a:pt x="1137" y="2"/>
                    <a:pt x="1080" y="0"/>
                    <a:pt x="1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5612081" y="5219876"/>
              <a:ext cx="26687" cy="23560"/>
            </a:xfrm>
            <a:custGeom>
              <a:rect b="b" l="l" r="r" t="t"/>
              <a:pathLst>
                <a:path extrusionOk="0" h="324" w="367">
                  <a:moveTo>
                    <a:pt x="38" y="0"/>
                  </a:moveTo>
                  <a:cubicBezTo>
                    <a:pt x="15" y="0"/>
                    <a:pt x="0" y="7"/>
                    <a:pt x="0" y="17"/>
                  </a:cubicBezTo>
                  <a:cubicBezTo>
                    <a:pt x="0" y="17"/>
                    <a:pt x="132" y="31"/>
                    <a:pt x="220" y="119"/>
                  </a:cubicBezTo>
                  <a:cubicBezTo>
                    <a:pt x="337" y="207"/>
                    <a:pt x="337" y="324"/>
                    <a:pt x="352" y="324"/>
                  </a:cubicBezTo>
                  <a:cubicBezTo>
                    <a:pt x="366" y="324"/>
                    <a:pt x="366" y="192"/>
                    <a:pt x="235" y="104"/>
                  </a:cubicBezTo>
                  <a:cubicBezTo>
                    <a:pt x="166" y="26"/>
                    <a:pt x="85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6197620" y="4291686"/>
              <a:ext cx="744191" cy="108640"/>
            </a:xfrm>
            <a:custGeom>
              <a:rect b="b" l="l" r="r" t="t"/>
              <a:pathLst>
                <a:path extrusionOk="0" h="1494" w="10234">
                  <a:moveTo>
                    <a:pt x="0" y="0"/>
                  </a:moveTo>
                  <a:lnTo>
                    <a:pt x="205" y="981"/>
                  </a:lnTo>
                  <a:lnTo>
                    <a:pt x="9999" y="1493"/>
                  </a:lnTo>
                  <a:lnTo>
                    <a:pt x="10233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6825700" y="4374731"/>
              <a:ext cx="73517" cy="878282"/>
            </a:xfrm>
            <a:custGeom>
              <a:rect b="b" l="l" r="r" t="t"/>
              <a:pathLst>
                <a:path extrusionOk="0" h="12078" w="1011">
                  <a:moveTo>
                    <a:pt x="513" y="0"/>
                  </a:moveTo>
                  <a:lnTo>
                    <a:pt x="0" y="12078"/>
                  </a:lnTo>
                  <a:lnTo>
                    <a:pt x="352" y="12078"/>
                  </a:lnTo>
                  <a:lnTo>
                    <a:pt x="1010" y="2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6221036" y="4349134"/>
              <a:ext cx="36213" cy="879373"/>
            </a:xfrm>
            <a:custGeom>
              <a:rect b="b" l="l" r="r" t="t"/>
              <a:pathLst>
                <a:path extrusionOk="0" h="12093" w="498">
                  <a:moveTo>
                    <a:pt x="0" y="1"/>
                  </a:moveTo>
                  <a:lnTo>
                    <a:pt x="103" y="12093"/>
                  </a:lnTo>
                  <a:lnTo>
                    <a:pt x="454" y="12078"/>
                  </a:lnTo>
                  <a:lnTo>
                    <a:pt x="498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6239070" y="4350225"/>
              <a:ext cx="623916" cy="563197"/>
            </a:xfrm>
            <a:custGeom>
              <a:rect b="b" l="l" r="r" t="t"/>
              <a:pathLst>
                <a:path extrusionOk="0" h="7745" w="8580">
                  <a:moveTo>
                    <a:pt x="279" y="0"/>
                  </a:moveTo>
                  <a:lnTo>
                    <a:pt x="1" y="205"/>
                  </a:lnTo>
                  <a:lnTo>
                    <a:pt x="8580" y="7745"/>
                  </a:lnTo>
                  <a:lnTo>
                    <a:pt x="8580" y="7218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6226344" y="4374731"/>
              <a:ext cx="645150" cy="538691"/>
            </a:xfrm>
            <a:custGeom>
              <a:rect b="b" l="l" r="r" t="t"/>
              <a:pathLst>
                <a:path extrusionOk="0" h="7408" w="8872">
                  <a:moveTo>
                    <a:pt x="8608" y="0"/>
                  </a:moveTo>
                  <a:lnTo>
                    <a:pt x="0" y="7100"/>
                  </a:lnTo>
                  <a:lnTo>
                    <a:pt x="59" y="7408"/>
                  </a:lnTo>
                  <a:lnTo>
                    <a:pt x="8872" y="220"/>
                  </a:lnTo>
                  <a:lnTo>
                    <a:pt x="860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5858019" y="3029059"/>
              <a:ext cx="1541466" cy="1438788"/>
            </a:xfrm>
            <a:custGeom>
              <a:rect b="b" l="l" r="r" t="t"/>
              <a:pathLst>
                <a:path extrusionOk="0" h="19786" w="21198">
                  <a:moveTo>
                    <a:pt x="12941" y="1"/>
                  </a:moveTo>
                  <a:cubicBezTo>
                    <a:pt x="11360" y="1"/>
                    <a:pt x="9765" y="308"/>
                    <a:pt x="8564" y="1362"/>
                  </a:cubicBezTo>
                  <a:cubicBezTo>
                    <a:pt x="5226" y="4334"/>
                    <a:pt x="2459" y="7950"/>
                    <a:pt x="469" y="11947"/>
                  </a:cubicBezTo>
                  <a:cubicBezTo>
                    <a:pt x="249" y="12415"/>
                    <a:pt x="0" y="12898"/>
                    <a:pt x="59" y="13411"/>
                  </a:cubicBezTo>
                  <a:cubicBezTo>
                    <a:pt x="103" y="13820"/>
                    <a:pt x="293" y="14186"/>
                    <a:pt x="512" y="14509"/>
                  </a:cubicBezTo>
                  <a:cubicBezTo>
                    <a:pt x="2372" y="17392"/>
                    <a:pt x="5534" y="19383"/>
                    <a:pt x="8930" y="19735"/>
                  </a:cubicBezTo>
                  <a:cubicBezTo>
                    <a:pt x="9276" y="19769"/>
                    <a:pt x="9623" y="19786"/>
                    <a:pt x="9970" y="19786"/>
                  </a:cubicBezTo>
                  <a:cubicBezTo>
                    <a:pt x="13046" y="19786"/>
                    <a:pt x="16111" y="18463"/>
                    <a:pt x="18124" y="16148"/>
                  </a:cubicBezTo>
                  <a:cubicBezTo>
                    <a:pt x="20364" y="13557"/>
                    <a:pt x="21198" y="9809"/>
                    <a:pt x="20173" y="6559"/>
                  </a:cubicBezTo>
                  <a:cubicBezTo>
                    <a:pt x="19163" y="3295"/>
                    <a:pt x="16294" y="660"/>
                    <a:pt x="12941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6472282" y="3059165"/>
              <a:ext cx="767606" cy="830143"/>
            </a:xfrm>
            <a:custGeom>
              <a:rect b="b" l="l" r="r" t="t"/>
              <a:pathLst>
                <a:path extrusionOk="0" h="11416" w="10556">
                  <a:moveTo>
                    <a:pt x="5119" y="1"/>
                  </a:moveTo>
                  <a:cubicBezTo>
                    <a:pt x="4652" y="1"/>
                    <a:pt x="4190" y="88"/>
                    <a:pt x="3762" y="289"/>
                  </a:cubicBezTo>
                  <a:cubicBezTo>
                    <a:pt x="3030" y="612"/>
                    <a:pt x="2489" y="1256"/>
                    <a:pt x="2006" y="1900"/>
                  </a:cubicBezTo>
                  <a:cubicBezTo>
                    <a:pt x="878" y="3408"/>
                    <a:pt x="0" y="5384"/>
                    <a:pt x="600" y="7185"/>
                  </a:cubicBezTo>
                  <a:cubicBezTo>
                    <a:pt x="1039" y="8488"/>
                    <a:pt x="1859" y="9732"/>
                    <a:pt x="3118" y="10244"/>
                  </a:cubicBezTo>
                  <a:cubicBezTo>
                    <a:pt x="4335" y="10734"/>
                    <a:pt x="5458" y="11223"/>
                    <a:pt x="6731" y="11394"/>
                  </a:cubicBezTo>
                  <a:lnTo>
                    <a:pt x="6731" y="11394"/>
                  </a:lnTo>
                  <a:cubicBezTo>
                    <a:pt x="8898" y="10529"/>
                    <a:pt x="10453" y="8321"/>
                    <a:pt x="10497" y="5999"/>
                  </a:cubicBezTo>
                  <a:cubicBezTo>
                    <a:pt x="10555" y="3657"/>
                    <a:pt x="9077" y="1343"/>
                    <a:pt x="6939" y="407"/>
                  </a:cubicBezTo>
                  <a:cubicBezTo>
                    <a:pt x="6371" y="156"/>
                    <a:pt x="5741" y="1"/>
                    <a:pt x="5119" y="1"/>
                  </a:cubicBezTo>
                  <a:close/>
                  <a:moveTo>
                    <a:pt x="6731" y="11394"/>
                  </a:moveTo>
                  <a:cubicBezTo>
                    <a:pt x="6713" y="11401"/>
                    <a:pt x="6694" y="11408"/>
                    <a:pt x="6676" y="11415"/>
                  </a:cubicBezTo>
                  <a:lnTo>
                    <a:pt x="6910" y="11415"/>
                  </a:lnTo>
                  <a:cubicBezTo>
                    <a:pt x="6850" y="11409"/>
                    <a:pt x="6790" y="11402"/>
                    <a:pt x="6731" y="11394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5414065" y="3865841"/>
              <a:ext cx="1410574" cy="1314805"/>
            </a:xfrm>
            <a:custGeom>
              <a:rect b="b" l="l" r="r" t="t"/>
              <a:pathLst>
                <a:path extrusionOk="0" h="18081" w="19398">
                  <a:moveTo>
                    <a:pt x="2451" y="0"/>
                  </a:moveTo>
                  <a:cubicBezTo>
                    <a:pt x="205" y="0"/>
                    <a:pt x="0" y="10738"/>
                    <a:pt x="44" y="15650"/>
                  </a:cubicBezTo>
                  <a:cubicBezTo>
                    <a:pt x="44" y="17114"/>
                    <a:pt x="74" y="18051"/>
                    <a:pt x="74" y="18080"/>
                  </a:cubicBezTo>
                  <a:lnTo>
                    <a:pt x="4744" y="18080"/>
                  </a:lnTo>
                  <a:cubicBezTo>
                    <a:pt x="4744" y="18080"/>
                    <a:pt x="4992" y="6661"/>
                    <a:pt x="5036" y="5710"/>
                  </a:cubicBezTo>
                  <a:cubicBezTo>
                    <a:pt x="5040" y="5496"/>
                    <a:pt x="5363" y="5419"/>
                    <a:pt x="5907" y="5419"/>
                  </a:cubicBezTo>
                  <a:cubicBezTo>
                    <a:pt x="7306" y="5419"/>
                    <a:pt x="10167" y="5928"/>
                    <a:pt x="12817" y="5928"/>
                  </a:cubicBezTo>
                  <a:cubicBezTo>
                    <a:pt x="13720" y="5928"/>
                    <a:pt x="14599" y="5869"/>
                    <a:pt x="15386" y="5710"/>
                  </a:cubicBezTo>
                  <a:cubicBezTo>
                    <a:pt x="19398" y="4905"/>
                    <a:pt x="18373" y="806"/>
                    <a:pt x="18373" y="806"/>
                  </a:cubicBezTo>
                  <a:cubicBezTo>
                    <a:pt x="18373" y="806"/>
                    <a:pt x="4744" y="44"/>
                    <a:pt x="2460" y="0"/>
                  </a:cubicBezTo>
                  <a:cubicBezTo>
                    <a:pt x="2457" y="0"/>
                    <a:pt x="2454" y="0"/>
                    <a:pt x="2451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6267867" y="3036404"/>
              <a:ext cx="714377" cy="966561"/>
            </a:xfrm>
            <a:custGeom>
              <a:rect b="b" l="l" r="r" t="t"/>
              <a:pathLst>
                <a:path extrusionOk="0" h="13292" w="9824">
                  <a:moveTo>
                    <a:pt x="4454" y="0"/>
                  </a:moveTo>
                  <a:cubicBezTo>
                    <a:pt x="3916" y="0"/>
                    <a:pt x="3493" y="18"/>
                    <a:pt x="3323" y="31"/>
                  </a:cubicBezTo>
                  <a:cubicBezTo>
                    <a:pt x="1698" y="119"/>
                    <a:pt x="1464" y="1949"/>
                    <a:pt x="1464" y="1949"/>
                  </a:cubicBezTo>
                  <a:lnTo>
                    <a:pt x="1215" y="7337"/>
                  </a:lnTo>
                  <a:lnTo>
                    <a:pt x="0" y="11948"/>
                  </a:lnTo>
                  <a:cubicBezTo>
                    <a:pt x="2025" y="12963"/>
                    <a:pt x="3788" y="13291"/>
                    <a:pt x="5221" y="13291"/>
                  </a:cubicBezTo>
                  <a:cubicBezTo>
                    <a:pt x="7839" y="13291"/>
                    <a:pt x="9355" y="12197"/>
                    <a:pt x="9355" y="12197"/>
                  </a:cubicBezTo>
                  <a:lnTo>
                    <a:pt x="9472" y="7424"/>
                  </a:lnTo>
                  <a:cubicBezTo>
                    <a:pt x="9472" y="7424"/>
                    <a:pt x="9823" y="5536"/>
                    <a:pt x="9721" y="3281"/>
                  </a:cubicBezTo>
                  <a:cubicBezTo>
                    <a:pt x="9648" y="1056"/>
                    <a:pt x="8330" y="617"/>
                    <a:pt x="8330" y="617"/>
                  </a:cubicBezTo>
                  <a:cubicBezTo>
                    <a:pt x="7640" y="102"/>
                    <a:pt x="5727" y="0"/>
                    <a:pt x="445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5579139" y="3865841"/>
              <a:ext cx="1443515" cy="1313714"/>
            </a:xfrm>
            <a:custGeom>
              <a:rect b="b" l="l" r="r" t="t"/>
              <a:pathLst>
                <a:path extrusionOk="0" h="18066" w="19851">
                  <a:moveTo>
                    <a:pt x="2902" y="0"/>
                  </a:moveTo>
                  <a:cubicBezTo>
                    <a:pt x="1" y="0"/>
                    <a:pt x="527" y="18066"/>
                    <a:pt x="527" y="18066"/>
                  </a:cubicBezTo>
                  <a:lnTo>
                    <a:pt x="5197" y="18066"/>
                  </a:lnTo>
                  <a:cubicBezTo>
                    <a:pt x="5197" y="18066"/>
                    <a:pt x="5460" y="6647"/>
                    <a:pt x="5489" y="5695"/>
                  </a:cubicBezTo>
                  <a:cubicBezTo>
                    <a:pt x="5493" y="5481"/>
                    <a:pt x="5816" y="5404"/>
                    <a:pt x="6360" y="5404"/>
                  </a:cubicBezTo>
                  <a:cubicBezTo>
                    <a:pt x="7760" y="5404"/>
                    <a:pt x="10623" y="5913"/>
                    <a:pt x="13277" y="5913"/>
                  </a:cubicBezTo>
                  <a:cubicBezTo>
                    <a:pt x="14182" y="5913"/>
                    <a:pt x="15063" y="5854"/>
                    <a:pt x="15854" y="5695"/>
                  </a:cubicBezTo>
                  <a:cubicBezTo>
                    <a:pt x="19851" y="4890"/>
                    <a:pt x="18826" y="791"/>
                    <a:pt x="18826" y="791"/>
                  </a:cubicBezTo>
                  <a:cubicBezTo>
                    <a:pt x="18826" y="791"/>
                    <a:pt x="5197" y="30"/>
                    <a:pt x="2913" y="0"/>
                  </a:cubicBezTo>
                  <a:cubicBezTo>
                    <a:pt x="2909" y="0"/>
                    <a:pt x="2906" y="0"/>
                    <a:pt x="2902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330624" y="2624521"/>
              <a:ext cx="387584" cy="491498"/>
            </a:xfrm>
            <a:custGeom>
              <a:rect b="b" l="l" r="r" t="t"/>
              <a:pathLst>
                <a:path extrusionOk="0" h="6759" w="5330">
                  <a:moveTo>
                    <a:pt x="2506" y="0"/>
                  </a:moveTo>
                  <a:cubicBezTo>
                    <a:pt x="2491" y="0"/>
                    <a:pt x="2476" y="1"/>
                    <a:pt x="2460" y="1"/>
                  </a:cubicBezTo>
                  <a:lnTo>
                    <a:pt x="1070" y="45"/>
                  </a:lnTo>
                  <a:cubicBezTo>
                    <a:pt x="1070" y="45"/>
                    <a:pt x="264" y="45"/>
                    <a:pt x="264" y="440"/>
                  </a:cubicBezTo>
                  <a:cubicBezTo>
                    <a:pt x="264" y="440"/>
                    <a:pt x="1" y="5139"/>
                    <a:pt x="1494" y="5212"/>
                  </a:cubicBezTo>
                  <a:lnTo>
                    <a:pt x="2387" y="5212"/>
                  </a:lnTo>
                  <a:lnTo>
                    <a:pt x="2387" y="5871"/>
                  </a:lnTo>
                  <a:cubicBezTo>
                    <a:pt x="2387" y="6091"/>
                    <a:pt x="2490" y="6310"/>
                    <a:pt x="2695" y="6427"/>
                  </a:cubicBezTo>
                  <a:cubicBezTo>
                    <a:pt x="2945" y="6579"/>
                    <a:pt x="3315" y="6759"/>
                    <a:pt x="3689" y="6759"/>
                  </a:cubicBezTo>
                  <a:cubicBezTo>
                    <a:pt x="3927" y="6759"/>
                    <a:pt x="4167" y="6686"/>
                    <a:pt x="4378" y="6486"/>
                  </a:cubicBezTo>
                  <a:cubicBezTo>
                    <a:pt x="4612" y="6237"/>
                    <a:pt x="4730" y="5915"/>
                    <a:pt x="4686" y="5578"/>
                  </a:cubicBezTo>
                  <a:lnTo>
                    <a:pt x="4495" y="3075"/>
                  </a:lnTo>
                  <a:cubicBezTo>
                    <a:pt x="4495" y="3075"/>
                    <a:pt x="5330" y="2914"/>
                    <a:pt x="5169" y="2036"/>
                  </a:cubicBezTo>
                  <a:cubicBezTo>
                    <a:pt x="5082" y="1570"/>
                    <a:pt x="4843" y="1436"/>
                    <a:pt x="4596" y="1436"/>
                  </a:cubicBezTo>
                  <a:cubicBezTo>
                    <a:pt x="4260" y="1436"/>
                    <a:pt x="3910" y="1684"/>
                    <a:pt x="3910" y="1684"/>
                  </a:cubicBezTo>
                  <a:lnTo>
                    <a:pt x="3910" y="630"/>
                  </a:lnTo>
                  <a:cubicBezTo>
                    <a:pt x="3910" y="630"/>
                    <a:pt x="3838" y="0"/>
                    <a:pt x="2506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410471" y="2785304"/>
              <a:ext cx="20361" cy="103332"/>
            </a:xfrm>
            <a:custGeom>
              <a:rect b="b" l="l" r="r" t="t"/>
              <a:pathLst>
                <a:path extrusionOk="0" h="1421" w="280">
                  <a:moveTo>
                    <a:pt x="59" y="0"/>
                  </a:moveTo>
                  <a:cubicBezTo>
                    <a:pt x="45" y="0"/>
                    <a:pt x="1" y="352"/>
                    <a:pt x="1" y="776"/>
                  </a:cubicBezTo>
                  <a:lnTo>
                    <a:pt x="1" y="1069"/>
                  </a:lnTo>
                  <a:cubicBezTo>
                    <a:pt x="1" y="1157"/>
                    <a:pt x="1" y="1245"/>
                    <a:pt x="59" y="1318"/>
                  </a:cubicBezTo>
                  <a:cubicBezTo>
                    <a:pt x="118" y="1391"/>
                    <a:pt x="191" y="1420"/>
                    <a:pt x="221" y="1420"/>
                  </a:cubicBezTo>
                  <a:cubicBezTo>
                    <a:pt x="264" y="1420"/>
                    <a:pt x="279" y="1391"/>
                    <a:pt x="279" y="1391"/>
                  </a:cubicBezTo>
                  <a:cubicBezTo>
                    <a:pt x="279" y="1376"/>
                    <a:pt x="264" y="1376"/>
                    <a:pt x="221" y="1376"/>
                  </a:cubicBezTo>
                  <a:cubicBezTo>
                    <a:pt x="191" y="1362"/>
                    <a:pt x="147" y="1347"/>
                    <a:pt x="118" y="1289"/>
                  </a:cubicBezTo>
                  <a:cubicBezTo>
                    <a:pt x="59" y="1171"/>
                    <a:pt x="103" y="981"/>
                    <a:pt x="103" y="776"/>
                  </a:cubicBezTo>
                  <a:cubicBezTo>
                    <a:pt x="103" y="352"/>
                    <a:pt x="74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6483990" y="2788503"/>
              <a:ext cx="6399" cy="24506"/>
            </a:xfrm>
            <a:custGeom>
              <a:rect b="b" l="l" r="r" t="t"/>
              <a:pathLst>
                <a:path extrusionOk="0" h="337" w="88">
                  <a:moveTo>
                    <a:pt x="5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78"/>
                    <a:pt x="15" y="337"/>
                    <a:pt x="44" y="337"/>
                  </a:cubicBezTo>
                  <a:cubicBezTo>
                    <a:pt x="59" y="337"/>
                    <a:pt x="88" y="278"/>
                    <a:pt x="88" y="176"/>
                  </a:cubicBezTo>
                  <a:cubicBezTo>
                    <a:pt x="88" y="73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6373238" y="2787413"/>
              <a:ext cx="7563" cy="24579"/>
            </a:xfrm>
            <a:custGeom>
              <a:rect b="b" l="l" r="r" t="t"/>
              <a:pathLst>
                <a:path extrusionOk="0" h="338" w="104">
                  <a:moveTo>
                    <a:pt x="59" y="1"/>
                  </a:moveTo>
                  <a:cubicBezTo>
                    <a:pt x="30" y="1"/>
                    <a:pt x="1" y="74"/>
                    <a:pt x="1" y="176"/>
                  </a:cubicBezTo>
                  <a:cubicBezTo>
                    <a:pt x="1" y="264"/>
                    <a:pt x="30" y="337"/>
                    <a:pt x="44" y="337"/>
                  </a:cubicBezTo>
                  <a:cubicBezTo>
                    <a:pt x="59" y="337"/>
                    <a:pt x="103" y="264"/>
                    <a:pt x="103" y="176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6623394" y="2762324"/>
              <a:ext cx="47994" cy="66246"/>
            </a:xfrm>
            <a:custGeom>
              <a:rect b="b" l="l" r="r" t="t"/>
              <a:pathLst>
                <a:path extrusionOk="0" h="911" w="660">
                  <a:moveTo>
                    <a:pt x="582" y="1"/>
                  </a:moveTo>
                  <a:cubicBezTo>
                    <a:pt x="556" y="1"/>
                    <a:pt x="503" y="14"/>
                    <a:pt x="425" y="53"/>
                  </a:cubicBezTo>
                  <a:cubicBezTo>
                    <a:pt x="313" y="95"/>
                    <a:pt x="187" y="204"/>
                    <a:pt x="87" y="368"/>
                  </a:cubicBezTo>
                  <a:lnTo>
                    <a:pt x="87" y="368"/>
                  </a:lnTo>
                  <a:cubicBezTo>
                    <a:pt x="82" y="371"/>
                    <a:pt x="78" y="373"/>
                    <a:pt x="74" y="375"/>
                  </a:cubicBezTo>
                  <a:lnTo>
                    <a:pt x="80" y="380"/>
                  </a:lnTo>
                  <a:lnTo>
                    <a:pt x="80" y="380"/>
                  </a:lnTo>
                  <a:cubicBezTo>
                    <a:pt x="78" y="383"/>
                    <a:pt x="76" y="386"/>
                    <a:pt x="74" y="389"/>
                  </a:cubicBezTo>
                  <a:lnTo>
                    <a:pt x="1" y="565"/>
                  </a:lnTo>
                  <a:lnTo>
                    <a:pt x="147" y="448"/>
                  </a:lnTo>
                  <a:cubicBezTo>
                    <a:pt x="206" y="389"/>
                    <a:pt x="264" y="360"/>
                    <a:pt x="338" y="331"/>
                  </a:cubicBezTo>
                  <a:cubicBezTo>
                    <a:pt x="353" y="326"/>
                    <a:pt x="368" y="324"/>
                    <a:pt x="382" y="324"/>
                  </a:cubicBezTo>
                  <a:cubicBezTo>
                    <a:pt x="462" y="324"/>
                    <a:pt x="520" y="388"/>
                    <a:pt x="557" y="463"/>
                  </a:cubicBezTo>
                  <a:cubicBezTo>
                    <a:pt x="586" y="536"/>
                    <a:pt x="572" y="638"/>
                    <a:pt x="542" y="697"/>
                  </a:cubicBezTo>
                  <a:cubicBezTo>
                    <a:pt x="469" y="829"/>
                    <a:pt x="367" y="887"/>
                    <a:pt x="396" y="902"/>
                  </a:cubicBezTo>
                  <a:cubicBezTo>
                    <a:pt x="396" y="908"/>
                    <a:pt x="400" y="911"/>
                    <a:pt x="407" y="911"/>
                  </a:cubicBezTo>
                  <a:cubicBezTo>
                    <a:pt x="435" y="911"/>
                    <a:pt x="513" y="861"/>
                    <a:pt x="572" y="755"/>
                  </a:cubicBezTo>
                  <a:cubicBezTo>
                    <a:pt x="630" y="682"/>
                    <a:pt x="660" y="580"/>
                    <a:pt x="630" y="448"/>
                  </a:cubicBezTo>
                  <a:cubicBezTo>
                    <a:pt x="616" y="389"/>
                    <a:pt x="572" y="316"/>
                    <a:pt x="513" y="287"/>
                  </a:cubicBezTo>
                  <a:cubicBezTo>
                    <a:pt x="458" y="254"/>
                    <a:pt x="403" y="238"/>
                    <a:pt x="349" y="238"/>
                  </a:cubicBezTo>
                  <a:cubicBezTo>
                    <a:pt x="330" y="238"/>
                    <a:pt x="312" y="239"/>
                    <a:pt x="294" y="243"/>
                  </a:cubicBezTo>
                  <a:cubicBezTo>
                    <a:pt x="281" y="250"/>
                    <a:pt x="268" y="256"/>
                    <a:pt x="256" y="263"/>
                  </a:cubicBezTo>
                  <a:lnTo>
                    <a:pt x="256" y="263"/>
                  </a:lnTo>
                  <a:cubicBezTo>
                    <a:pt x="318" y="189"/>
                    <a:pt x="387" y="132"/>
                    <a:pt x="440" y="97"/>
                  </a:cubicBezTo>
                  <a:cubicBezTo>
                    <a:pt x="542" y="53"/>
                    <a:pt x="601" y="24"/>
                    <a:pt x="601" y="9"/>
                  </a:cubicBezTo>
                  <a:cubicBezTo>
                    <a:pt x="601" y="4"/>
                    <a:pt x="595" y="1"/>
                    <a:pt x="582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6434977" y="2924416"/>
              <a:ext cx="39486" cy="10689"/>
            </a:xfrm>
            <a:custGeom>
              <a:rect b="b" l="l" r="r" t="t"/>
              <a:pathLst>
                <a:path extrusionOk="0" h="147" w="543">
                  <a:moveTo>
                    <a:pt x="498" y="1"/>
                  </a:moveTo>
                  <a:cubicBezTo>
                    <a:pt x="455" y="1"/>
                    <a:pt x="370" y="24"/>
                    <a:pt x="250" y="34"/>
                  </a:cubicBezTo>
                  <a:cubicBezTo>
                    <a:pt x="132" y="64"/>
                    <a:pt x="1" y="49"/>
                    <a:pt x="1" y="93"/>
                  </a:cubicBezTo>
                  <a:cubicBezTo>
                    <a:pt x="1" y="115"/>
                    <a:pt x="61" y="146"/>
                    <a:pt x="169" y="146"/>
                  </a:cubicBezTo>
                  <a:cubicBezTo>
                    <a:pt x="201" y="146"/>
                    <a:pt x="238" y="144"/>
                    <a:pt x="279" y="137"/>
                  </a:cubicBezTo>
                  <a:cubicBezTo>
                    <a:pt x="440" y="122"/>
                    <a:pt x="542" y="34"/>
                    <a:pt x="528" y="20"/>
                  </a:cubicBezTo>
                  <a:cubicBezTo>
                    <a:pt x="528" y="6"/>
                    <a:pt x="517" y="1"/>
                    <a:pt x="498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323207" y="3875295"/>
              <a:ext cx="920894" cy="522112"/>
            </a:xfrm>
            <a:custGeom>
              <a:rect b="b" l="l" r="r" t="t"/>
              <a:pathLst>
                <a:path extrusionOk="0" h="7180" w="12664">
                  <a:moveTo>
                    <a:pt x="12664" y="368"/>
                  </a:moveTo>
                  <a:lnTo>
                    <a:pt x="12659" y="419"/>
                  </a:lnTo>
                  <a:lnTo>
                    <a:pt x="12659" y="419"/>
                  </a:lnTo>
                  <a:cubicBezTo>
                    <a:pt x="12661" y="402"/>
                    <a:pt x="12662" y="385"/>
                    <a:pt x="12664" y="368"/>
                  </a:cubicBezTo>
                  <a:close/>
                  <a:moveTo>
                    <a:pt x="12659" y="419"/>
                  </a:moveTo>
                  <a:lnTo>
                    <a:pt x="12659" y="419"/>
                  </a:lnTo>
                  <a:cubicBezTo>
                    <a:pt x="12656" y="455"/>
                    <a:pt x="12652" y="492"/>
                    <a:pt x="12648" y="529"/>
                  </a:cubicBezTo>
                  <a:lnTo>
                    <a:pt x="12648" y="529"/>
                  </a:lnTo>
                  <a:cubicBezTo>
                    <a:pt x="12648" y="529"/>
                    <a:pt x="12649" y="529"/>
                    <a:pt x="12649" y="529"/>
                  </a:cubicBezTo>
                  <a:lnTo>
                    <a:pt x="12659" y="419"/>
                  </a:lnTo>
                  <a:close/>
                  <a:moveTo>
                    <a:pt x="9043" y="1"/>
                  </a:moveTo>
                  <a:cubicBezTo>
                    <a:pt x="6685" y="1"/>
                    <a:pt x="4325" y="651"/>
                    <a:pt x="2328" y="1905"/>
                  </a:cubicBezTo>
                  <a:cubicBezTo>
                    <a:pt x="1596" y="2359"/>
                    <a:pt x="894" y="2915"/>
                    <a:pt x="469" y="3677"/>
                  </a:cubicBezTo>
                  <a:cubicBezTo>
                    <a:pt x="74" y="4438"/>
                    <a:pt x="0" y="5433"/>
                    <a:pt x="513" y="6136"/>
                  </a:cubicBezTo>
                  <a:cubicBezTo>
                    <a:pt x="1040" y="6839"/>
                    <a:pt x="2035" y="7073"/>
                    <a:pt x="2928" y="7146"/>
                  </a:cubicBezTo>
                  <a:cubicBezTo>
                    <a:pt x="3231" y="7168"/>
                    <a:pt x="3535" y="7180"/>
                    <a:pt x="3839" y="7180"/>
                  </a:cubicBezTo>
                  <a:cubicBezTo>
                    <a:pt x="5742" y="7180"/>
                    <a:pt x="7648" y="6736"/>
                    <a:pt x="9238" y="5726"/>
                  </a:cubicBezTo>
                  <a:cubicBezTo>
                    <a:pt x="11038" y="4584"/>
                    <a:pt x="12405" y="2661"/>
                    <a:pt x="12648" y="529"/>
                  </a:cubicBezTo>
                  <a:lnTo>
                    <a:pt x="12648" y="529"/>
                  </a:lnTo>
                  <a:cubicBezTo>
                    <a:pt x="11480" y="175"/>
                    <a:pt x="10262" y="1"/>
                    <a:pt x="9043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6467992" y="3851443"/>
              <a:ext cx="339663" cy="249276"/>
            </a:xfrm>
            <a:custGeom>
              <a:rect b="b" l="l" r="r" t="t"/>
              <a:pathLst>
                <a:path extrusionOk="0" h="3428" w="4671">
                  <a:moveTo>
                    <a:pt x="1160" y="0"/>
                  </a:moveTo>
                  <a:cubicBezTo>
                    <a:pt x="1045" y="0"/>
                    <a:pt x="968" y="11"/>
                    <a:pt x="952" y="37"/>
                  </a:cubicBezTo>
                  <a:cubicBezTo>
                    <a:pt x="879" y="184"/>
                    <a:pt x="1216" y="638"/>
                    <a:pt x="1874" y="711"/>
                  </a:cubicBezTo>
                  <a:cubicBezTo>
                    <a:pt x="1874" y="711"/>
                    <a:pt x="0" y="1926"/>
                    <a:pt x="235" y="2160"/>
                  </a:cubicBezTo>
                  <a:cubicBezTo>
                    <a:pt x="265" y="2190"/>
                    <a:pt x="312" y="2203"/>
                    <a:pt x="371" y="2203"/>
                  </a:cubicBezTo>
                  <a:cubicBezTo>
                    <a:pt x="802" y="2203"/>
                    <a:pt x="1889" y="1502"/>
                    <a:pt x="1889" y="1501"/>
                  </a:cubicBezTo>
                  <a:lnTo>
                    <a:pt x="1889" y="1501"/>
                  </a:lnTo>
                  <a:cubicBezTo>
                    <a:pt x="1889" y="1502"/>
                    <a:pt x="601" y="2482"/>
                    <a:pt x="791" y="2746"/>
                  </a:cubicBezTo>
                  <a:cubicBezTo>
                    <a:pt x="814" y="2778"/>
                    <a:pt x="855" y="2793"/>
                    <a:pt x="909" y="2793"/>
                  </a:cubicBezTo>
                  <a:cubicBezTo>
                    <a:pt x="1266" y="2793"/>
                    <a:pt x="2181" y="2175"/>
                    <a:pt x="2182" y="2175"/>
                  </a:cubicBezTo>
                  <a:lnTo>
                    <a:pt x="2182" y="2175"/>
                  </a:lnTo>
                  <a:cubicBezTo>
                    <a:pt x="2181" y="2175"/>
                    <a:pt x="1011" y="3068"/>
                    <a:pt x="1245" y="3141"/>
                  </a:cubicBezTo>
                  <a:cubicBezTo>
                    <a:pt x="1268" y="3151"/>
                    <a:pt x="1298" y="3156"/>
                    <a:pt x="1333" y="3156"/>
                  </a:cubicBezTo>
                  <a:cubicBezTo>
                    <a:pt x="1655" y="3156"/>
                    <a:pt x="2416" y="2775"/>
                    <a:pt x="2416" y="2775"/>
                  </a:cubicBezTo>
                  <a:lnTo>
                    <a:pt x="2416" y="2775"/>
                  </a:lnTo>
                  <a:cubicBezTo>
                    <a:pt x="2416" y="2775"/>
                    <a:pt x="1552" y="3346"/>
                    <a:pt x="1801" y="3419"/>
                  </a:cubicBezTo>
                  <a:cubicBezTo>
                    <a:pt x="1817" y="3425"/>
                    <a:pt x="1842" y="3428"/>
                    <a:pt x="1874" y="3428"/>
                  </a:cubicBezTo>
                  <a:cubicBezTo>
                    <a:pt x="2315" y="3428"/>
                    <a:pt x="4158" y="2907"/>
                    <a:pt x="4158" y="2907"/>
                  </a:cubicBezTo>
                  <a:cubicBezTo>
                    <a:pt x="4670" y="2687"/>
                    <a:pt x="3045" y="228"/>
                    <a:pt x="3045" y="228"/>
                  </a:cubicBezTo>
                  <a:cubicBezTo>
                    <a:pt x="3045" y="228"/>
                    <a:pt x="1692" y="0"/>
                    <a:pt x="116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6687315" y="3098288"/>
              <a:ext cx="743100" cy="966634"/>
            </a:xfrm>
            <a:custGeom>
              <a:rect b="b" l="l" r="r" t="t"/>
              <a:pathLst>
                <a:path extrusionOk="0" h="13293" w="10219">
                  <a:moveTo>
                    <a:pt x="2987" y="0"/>
                  </a:moveTo>
                  <a:lnTo>
                    <a:pt x="571" y="2284"/>
                  </a:lnTo>
                  <a:cubicBezTo>
                    <a:pt x="571" y="2284"/>
                    <a:pt x="5622" y="7144"/>
                    <a:pt x="4582" y="7876"/>
                  </a:cubicBezTo>
                  <a:cubicBezTo>
                    <a:pt x="2299" y="9443"/>
                    <a:pt x="0" y="10585"/>
                    <a:pt x="0" y="10585"/>
                  </a:cubicBezTo>
                  <a:lnTo>
                    <a:pt x="1157" y="13293"/>
                  </a:lnTo>
                  <a:cubicBezTo>
                    <a:pt x="1157" y="13293"/>
                    <a:pt x="4890" y="11434"/>
                    <a:pt x="5827" y="10965"/>
                  </a:cubicBezTo>
                  <a:cubicBezTo>
                    <a:pt x="6764" y="10482"/>
                    <a:pt x="10219" y="8579"/>
                    <a:pt x="7744" y="5124"/>
                  </a:cubicBezTo>
                  <a:cubicBezTo>
                    <a:pt x="5270" y="1655"/>
                    <a:pt x="2987" y="0"/>
                    <a:pt x="2987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5487512" y="3058874"/>
              <a:ext cx="984813" cy="649804"/>
            </a:xfrm>
            <a:custGeom>
              <a:rect b="b" l="l" r="r" t="t"/>
              <a:pathLst>
                <a:path extrusionOk="0" h="8936" w="13543">
                  <a:moveTo>
                    <a:pt x="13117" y="1"/>
                  </a:moveTo>
                  <a:cubicBezTo>
                    <a:pt x="13117" y="1"/>
                    <a:pt x="8237" y="5326"/>
                    <a:pt x="6986" y="5326"/>
                  </a:cubicBezTo>
                  <a:cubicBezTo>
                    <a:pt x="6953" y="5326"/>
                    <a:pt x="6923" y="5322"/>
                    <a:pt x="6896" y="5315"/>
                  </a:cubicBezTo>
                  <a:cubicBezTo>
                    <a:pt x="5148" y="4849"/>
                    <a:pt x="1732" y="1904"/>
                    <a:pt x="1713" y="1904"/>
                  </a:cubicBezTo>
                  <a:cubicBezTo>
                    <a:pt x="1713" y="1904"/>
                    <a:pt x="1713" y="1904"/>
                    <a:pt x="1713" y="1904"/>
                  </a:cubicBezTo>
                  <a:lnTo>
                    <a:pt x="1" y="4627"/>
                  </a:lnTo>
                  <a:cubicBezTo>
                    <a:pt x="1" y="4627"/>
                    <a:pt x="4705" y="8935"/>
                    <a:pt x="7116" y="8935"/>
                  </a:cubicBezTo>
                  <a:cubicBezTo>
                    <a:pt x="7368" y="8935"/>
                    <a:pt x="7595" y="8888"/>
                    <a:pt x="7789" y="8784"/>
                  </a:cubicBezTo>
                  <a:cubicBezTo>
                    <a:pt x="9838" y="7701"/>
                    <a:pt x="13542" y="4114"/>
                    <a:pt x="13542" y="4114"/>
                  </a:cubicBezTo>
                  <a:lnTo>
                    <a:pt x="13117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6282775" y="2592816"/>
              <a:ext cx="344972" cy="159906"/>
            </a:xfrm>
            <a:custGeom>
              <a:rect b="b" l="l" r="r" t="t"/>
              <a:pathLst>
                <a:path extrusionOk="0" h="2199" w="4744">
                  <a:moveTo>
                    <a:pt x="2095" y="0"/>
                  </a:moveTo>
                  <a:cubicBezTo>
                    <a:pt x="1526" y="0"/>
                    <a:pt x="966" y="57"/>
                    <a:pt x="425" y="232"/>
                  </a:cubicBezTo>
                  <a:cubicBezTo>
                    <a:pt x="234" y="305"/>
                    <a:pt x="0" y="437"/>
                    <a:pt x="0" y="642"/>
                  </a:cubicBezTo>
                  <a:cubicBezTo>
                    <a:pt x="0" y="803"/>
                    <a:pt x="147" y="949"/>
                    <a:pt x="322" y="993"/>
                  </a:cubicBezTo>
                  <a:cubicBezTo>
                    <a:pt x="367" y="1001"/>
                    <a:pt x="412" y="1005"/>
                    <a:pt x="457" y="1005"/>
                  </a:cubicBezTo>
                  <a:cubicBezTo>
                    <a:pt x="573" y="1005"/>
                    <a:pt x="689" y="981"/>
                    <a:pt x="805" y="949"/>
                  </a:cubicBezTo>
                  <a:lnTo>
                    <a:pt x="805" y="949"/>
                  </a:lnTo>
                  <a:cubicBezTo>
                    <a:pt x="630" y="1008"/>
                    <a:pt x="410" y="1081"/>
                    <a:pt x="278" y="1242"/>
                  </a:cubicBezTo>
                  <a:cubicBezTo>
                    <a:pt x="147" y="1388"/>
                    <a:pt x="147" y="1681"/>
                    <a:pt x="337" y="1769"/>
                  </a:cubicBezTo>
                  <a:cubicBezTo>
                    <a:pt x="374" y="1790"/>
                    <a:pt x="414" y="1798"/>
                    <a:pt x="457" y="1798"/>
                  </a:cubicBezTo>
                  <a:cubicBezTo>
                    <a:pt x="534" y="1798"/>
                    <a:pt x="619" y="1773"/>
                    <a:pt x="703" y="1754"/>
                  </a:cubicBezTo>
                  <a:cubicBezTo>
                    <a:pt x="1013" y="1667"/>
                    <a:pt x="1324" y="1580"/>
                    <a:pt x="1635" y="1493"/>
                  </a:cubicBezTo>
                  <a:lnTo>
                    <a:pt x="1635" y="1493"/>
                  </a:lnTo>
                  <a:cubicBezTo>
                    <a:pt x="1597" y="1539"/>
                    <a:pt x="1574" y="1604"/>
                    <a:pt x="1581" y="1666"/>
                  </a:cubicBezTo>
                  <a:cubicBezTo>
                    <a:pt x="1596" y="1784"/>
                    <a:pt x="1728" y="1886"/>
                    <a:pt x="1859" y="1901"/>
                  </a:cubicBezTo>
                  <a:cubicBezTo>
                    <a:pt x="1894" y="1909"/>
                    <a:pt x="1929" y="1913"/>
                    <a:pt x="1966" y="1913"/>
                  </a:cubicBezTo>
                  <a:cubicBezTo>
                    <a:pt x="2054" y="1913"/>
                    <a:pt x="2147" y="1892"/>
                    <a:pt x="2240" y="1871"/>
                  </a:cubicBezTo>
                  <a:cubicBezTo>
                    <a:pt x="2913" y="1681"/>
                    <a:pt x="3587" y="1520"/>
                    <a:pt x="4275" y="1330"/>
                  </a:cubicBezTo>
                  <a:lnTo>
                    <a:pt x="4275" y="1330"/>
                  </a:lnTo>
                  <a:cubicBezTo>
                    <a:pt x="4216" y="1505"/>
                    <a:pt x="4246" y="1725"/>
                    <a:pt x="4275" y="1901"/>
                  </a:cubicBezTo>
                  <a:cubicBezTo>
                    <a:pt x="4285" y="2057"/>
                    <a:pt x="4333" y="2198"/>
                    <a:pt x="4433" y="2198"/>
                  </a:cubicBezTo>
                  <a:cubicBezTo>
                    <a:pt x="4474" y="2198"/>
                    <a:pt x="4523" y="2175"/>
                    <a:pt x="4582" y="2120"/>
                  </a:cubicBezTo>
                  <a:lnTo>
                    <a:pt x="4685" y="1213"/>
                  </a:lnTo>
                  <a:cubicBezTo>
                    <a:pt x="4743" y="700"/>
                    <a:pt x="4407" y="407"/>
                    <a:pt x="4172" y="261"/>
                  </a:cubicBezTo>
                  <a:cubicBezTo>
                    <a:pt x="3938" y="129"/>
                    <a:pt x="3660" y="85"/>
                    <a:pt x="3397" y="71"/>
                  </a:cubicBezTo>
                  <a:cubicBezTo>
                    <a:pt x="2961" y="33"/>
                    <a:pt x="2526" y="0"/>
                    <a:pt x="2095" y="0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6350913" y="3306920"/>
              <a:ext cx="25597" cy="274727"/>
            </a:xfrm>
            <a:custGeom>
              <a:rect b="b" l="l" r="r" t="t"/>
              <a:pathLst>
                <a:path extrusionOk="0" h="3778" w="352">
                  <a:moveTo>
                    <a:pt x="337" y="1"/>
                  </a:moveTo>
                  <a:cubicBezTo>
                    <a:pt x="308" y="1"/>
                    <a:pt x="220" y="850"/>
                    <a:pt x="132" y="1889"/>
                  </a:cubicBezTo>
                  <a:cubicBezTo>
                    <a:pt x="44" y="2929"/>
                    <a:pt x="0" y="3778"/>
                    <a:pt x="15" y="3778"/>
                  </a:cubicBezTo>
                  <a:cubicBezTo>
                    <a:pt x="59" y="3778"/>
                    <a:pt x="147" y="2929"/>
                    <a:pt x="220" y="1889"/>
                  </a:cubicBezTo>
                  <a:cubicBezTo>
                    <a:pt x="308" y="850"/>
                    <a:pt x="351" y="1"/>
                    <a:pt x="33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6756471" y="3067237"/>
              <a:ext cx="209790" cy="445249"/>
            </a:xfrm>
            <a:custGeom>
              <a:rect b="b" l="l" r="r" t="t"/>
              <a:pathLst>
                <a:path extrusionOk="0" h="6123" w="2885">
                  <a:moveTo>
                    <a:pt x="1375" y="1"/>
                  </a:moveTo>
                  <a:cubicBezTo>
                    <a:pt x="1362" y="1"/>
                    <a:pt x="1281" y="69"/>
                    <a:pt x="1201" y="149"/>
                  </a:cubicBezTo>
                  <a:cubicBezTo>
                    <a:pt x="1040" y="266"/>
                    <a:pt x="835" y="442"/>
                    <a:pt x="601" y="720"/>
                  </a:cubicBezTo>
                  <a:cubicBezTo>
                    <a:pt x="367" y="998"/>
                    <a:pt x="147" y="1364"/>
                    <a:pt x="59" y="1818"/>
                  </a:cubicBezTo>
                  <a:cubicBezTo>
                    <a:pt x="1" y="2052"/>
                    <a:pt x="1" y="2301"/>
                    <a:pt x="59" y="2550"/>
                  </a:cubicBezTo>
                  <a:cubicBezTo>
                    <a:pt x="118" y="2814"/>
                    <a:pt x="220" y="3048"/>
                    <a:pt x="367" y="3267"/>
                  </a:cubicBezTo>
                  <a:cubicBezTo>
                    <a:pt x="513" y="3487"/>
                    <a:pt x="660" y="3692"/>
                    <a:pt x="835" y="3882"/>
                  </a:cubicBezTo>
                  <a:cubicBezTo>
                    <a:pt x="996" y="4073"/>
                    <a:pt x="1143" y="4278"/>
                    <a:pt x="1289" y="4439"/>
                  </a:cubicBezTo>
                  <a:cubicBezTo>
                    <a:pt x="1582" y="4790"/>
                    <a:pt x="1860" y="5083"/>
                    <a:pt x="2094" y="5332"/>
                  </a:cubicBezTo>
                  <a:cubicBezTo>
                    <a:pt x="2328" y="5595"/>
                    <a:pt x="2519" y="5785"/>
                    <a:pt x="2665" y="5917"/>
                  </a:cubicBezTo>
                  <a:cubicBezTo>
                    <a:pt x="2782" y="6049"/>
                    <a:pt x="2885" y="6122"/>
                    <a:pt x="2885" y="6122"/>
                  </a:cubicBezTo>
                  <a:cubicBezTo>
                    <a:pt x="2885" y="6122"/>
                    <a:pt x="2812" y="6049"/>
                    <a:pt x="2680" y="5902"/>
                  </a:cubicBezTo>
                  <a:cubicBezTo>
                    <a:pt x="2533" y="5756"/>
                    <a:pt x="2343" y="5537"/>
                    <a:pt x="2123" y="5302"/>
                  </a:cubicBezTo>
                  <a:cubicBezTo>
                    <a:pt x="1904" y="5039"/>
                    <a:pt x="1640" y="4731"/>
                    <a:pt x="1348" y="4380"/>
                  </a:cubicBezTo>
                  <a:cubicBezTo>
                    <a:pt x="1201" y="4204"/>
                    <a:pt x="1055" y="4014"/>
                    <a:pt x="879" y="3838"/>
                  </a:cubicBezTo>
                  <a:cubicBezTo>
                    <a:pt x="718" y="3648"/>
                    <a:pt x="572" y="3443"/>
                    <a:pt x="425" y="3223"/>
                  </a:cubicBezTo>
                  <a:cubicBezTo>
                    <a:pt x="279" y="3004"/>
                    <a:pt x="176" y="2784"/>
                    <a:pt x="118" y="2550"/>
                  </a:cubicBezTo>
                  <a:cubicBezTo>
                    <a:pt x="59" y="2316"/>
                    <a:pt x="59" y="2082"/>
                    <a:pt x="103" y="1862"/>
                  </a:cubicBezTo>
                  <a:cubicBezTo>
                    <a:pt x="191" y="1423"/>
                    <a:pt x="411" y="1071"/>
                    <a:pt x="601" y="793"/>
                  </a:cubicBezTo>
                  <a:cubicBezTo>
                    <a:pt x="806" y="515"/>
                    <a:pt x="1011" y="339"/>
                    <a:pt x="1157" y="208"/>
                  </a:cubicBezTo>
                  <a:cubicBezTo>
                    <a:pt x="1304" y="76"/>
                    <a:pt x="1377" y="3"/>
                    <a:pt x="1377" y="3"/>
                  </a:cubicBezTo>
                  <a:cubicBezTo>
                    <a:pt x="1377" y="1"/>
                    <a:pt x="1376" y="1"/>
                    <a:pt x="1375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5976188" y="3452650"/>
              <a:ext cx="26687" cy="106677"/>
            </a:xfrm>
            <a:custGeom>
              <a:rect b="b" l="l" r="r" t="t"/>
              <a:pathLst>
                <a:path extrusionOk="0" h="1467" w="367">
                  <a:moveTo>
                    <a:pt x="333" y="0"/>
                  </a:moveTo>
                  <a:cubicBezTo>
                    <a:pt x="300" y="0"/>
                    <a:pt x="215" y="326"/>
                    <a:pt x="117" y="705"/>
                  </a:cubicBezTo>
                  <a:cubicBezTo>
                    <a:pt x="29" y="1130"/>
                    <a:pt x="0" y="1466"/>
                    <a:pt x="15" y="1466"/>
                  </a:cubicBezTo>
                  <a:cubicBezTo>
                    <a:pt x="44" y="1466"/>
                    <a:pt x="146" y="1130"/>
                    <a:pt x="234" y="749"/>
                  </a:cubicBezTo>
                  <a:cubicBezTo>
                    <a:pt x="322" y="324"/>
                    <a:pt x="366" y="2"/>
                    <a:pt x="337" y="2"/>
                  </a:cubicBezTo>
                  <a:cubicBezTo>
                    <a:pt x="336" y="1"/>
                    <a:pt x="334" y="0"/>
                    <a:pt x="33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998513" y="3447486"/>
              <a:ext cx="6472" cy="111840"/>
            </a:xfrm>
            <a:custGeom>
              <a:rect b="b" l="l" r="r" t="t"/>
              <a:pathLst>
                <a:path extrusionOk="0" h="1538" w="89">
                  <a:moveTo>
                    <a:pt x="30" y="0"/>
                  </a:moveTo>
                  <a:cubicBezTo>
                    <a:pt x="0" y="0"/>
                    <a:pt x="0" y="337"/>
                    <a:pt x="0" y="761"/>
                  </a:cubicBezTo>
                  <a:cubicBezTo>
                    <a:pt x="0" y="1186"/>
                    <a:pt x="30" y="1537"/>
                    <a:pt x="59" y="1537"/>
                  </a:cubicBezTo>
                  <a:cubicBezTo>
                    <a:pt x="74" y="1537"/>
                    <a:pt x="88" y="1186"/>
                    <a:pt x="88" y="761"/>
                  </a:cubicBezTo>
                  <a:cubicBezTo>
                    <a:pt x="88" y="337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6466901" y="3122794"/>
              <a:ext cx="116130" cy="772914"/>
            </a:xfrm>
            <a:custGeom>
              <a:rect b="b" l="l" r="r" t="t"/>
              <a:pathLst>
                <a:path extrusionOk="0" h="10629" w="1597">
                  <a:moveTo>
                    <a:pt x="1597" y="0"/>
                  </a:moveTo>
                  <a:cubicBezTo>
                    <a:pt x="1567" y="0"/>
                    <a:pt x="1567" y="29"/>
                    <a:pt x="1567" y="102"/>
                  </a:cubicBezTo>
                  <a:cubicBezTo>
                    <a:pt x="1567" y="176"/>
                    <a:pt x="1553" y="293"/>
                    <a:pt x="1553" y="410"/>
                  </a:cubicBezTo>
                  <a:cubicBezTo>
                    <a:pt x="1538" y="688"/>
                    <a:pt x="1523" y="1069"/>
                    <a:pt x="1494" y="1566"/>
                  </a:cubicBezTo>
                  <a:cubicBezTo>
                    <a:pt x="1450" y="2533"/>
                    <a:pt x="1333" y="3879"/>
                    <a:pt x="1113" y="5358"/>
                  </a:cubicBezTo>
                  <a:cubicBezTo>
                    <a:pt x="894" y="6822"/>
                    <a:pt x="616" y="8140"/>
                    <a:pt x="381" y="9091"/>
                  </a:cubicBezTo>
                  <a:cubicBezTo>
                    <a:pt x="250" y="9560"/>
                    <a:pt x="162" y="9955"/>
                    <a:pt x="89" y="10204"/>
                  </a:cubicBezTo>
                  <a:cubicBezTo>
                    <a:pt x="74" y="10336"/>
                    <a:pt x="30" y="10438"/>
                    <a:pt x="15" y="10511"/>
                  </a:cubicBezTo>
                  <a:cubicBezTo>
                    <a:pt x="1" y="10584"/>
                    <a:pt x="1" y="10628"/>
                    <a:pt x="1" y="10628"/>
                  </a:cubicBezTo>
                  <a:cubicBezTo>
                    <a:pt x="15" y="10628"/>
                    <a:pt x="15" y="10584"/>
                    <a:pt x="59" y="10540"/>
                  </a:cubicBezTo>
                  <a:cubicBezTo>
                    <a:pt x="74" y="10467"/>
                    <a:pt x="103" y="10365"/>
                    <a:pt x="147" y="10248"/>
                  </a:cubicBezTo>
                  <a:cubicBezTo>
                    <a:pt x="220" y="9984"/>
                    <a:pt x="323" y="9604"/>
                    <a:pt x="455" y="9120"/>
                  </a:cubicBezTo>
                  <a:cubicBezTo>
                    <a:pt x="718" y="8169"/>
                    <a:pt x="1011" y="6851"/>
                    <a:pt x="1231" y="5373"/>
                  </a:cubicBezTo>
                  <a:cubicBezTo>
                    <a:pt x="1450" y="3894"/>
                    <a:pt x="1538" y="2533"/>
                    <a:pt x="1567" y="1566"/>
                  </a:cubicBezTo>
                  <a:cubicBezTo>
                    <a:pt x="1597" y="1098"/>
                    <a:pt x="1597" y="688"/>
                    <a:pt x="1597" y="410"/>
                  </a:cubicBezTo>
                  <a:lnTo>
                    <a:pt x="1597" y="102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6" name="Google Shape;1226;p39"/>
            <p:cNvGrpSpPr/>
            <p:nvPr/>
          </p:nvGrpSpPr>
          <p:grpSpPr>
            <a:xfrm>
              <a:off x="5668511" y="2548675"/>
              <a:ext cx="482274" cy="403509"/>
              <a:chOff x="5668511" y="2548675"/>
              <a:chExt cx="482274" cy="403509"/>
            </a:xfrm>
          </p:grpSpPr>
          <p:sp>
            <p:nvSpPr>
              <p:cNvPr id="1227" name="Google Shape;1227;p39"/>
              <p:cNvSpPr/>
              <p:nvPr/>
            </p:nvSpPr>
            <p:spPr>
              <a:xfrm>
                <a:off x="5668511" y="2548675"/>
                <a:ext cx="458847" cy="403509"/>
              </a:xfrm>
              <a:custGeom>
                <a:rect b="b" l="l" r="r" t="t"/>
                <a:pathLst>
                  <a:path extrusionOk="0" h="5549" w="6310">
                    <a:moveTo>
                      <a:pt x="3146" y="0"/>
                    </a:moveTo>
                    <a:cubicBezTo>
                      <a:pt x="2766" y="0"/>
                      <a:pt x="2379" y="77"/>
                      <a:pt x="2006" y="239"/>
                    </a:cubicBezTo>
                    <a:cubicBezTo>
                      <a:pt x="615" y="868"/>
                      <a:pt x="0" y="2508"/>
                      <a:pt x="615" y="3913"/>
                    </a:cubicBezTo>
                    <a:cubicBezTo>
                      <a:pt x="1089" y="4937"/>
                      <a:pt x="2095" y="5548"/>
                      <a:pt x="3160" y="5548"/>
                    </a:cubicBezTo>
                    <a:cubicBezTo>
                      <a:pt x="3541" y="5548"/>
                      <a:pt x="3930" y="5470"/>
                      <a:pt x="4304" y="5304"/>
                    </a:cubicBezTo>
                    <a:cubicBezTo>
                      <a:pt x="5695" y="4674"/>
                      <a:pt x="6310" y="3035"/>
                      <a:pt x="5695" y="1629"/>
                    </a:cubicBezTo>
                    <a:cubicBezTo>
                      <a:pt x="5220" y="604"/>
                      <a:pt x="4212" y="0"/>
                      <a:pt x="3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9"/>
              <p:cNvSpPr/>
              <p:nvPr/>
            </p:nvSpPr>
            <p:spPr>
              <a:xfrm>
                <a:off x="6034728" y="2825736"/>
                <a:ext cx="116057" cy="70318"/>
              </a:xfrm>
              <a:custGeom>
                <a:rect b="b" l="l" r="r" t="t"/>
                <a:pathLst>
                  <a:path extrusionOk="0" h="967" w="1596">
                    <a:moveTo>
                      <a:pt x="688" y="1"/>
                    </a:moveTo>
                    <a:lnTo>
                      <a:pt x="0" y="938"/>
                    </a:lnTo>
                    <a:lnTo>
                      <a:pt x="1596" y="967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9"/>
              <p:cNvSpPr/>
              <p:nvPr/>
            </p:nvSpPr>
            <p:spPr>
              <a:xfrm>
                <a:off x="5795189" y="2737382"/>
                <a:ext cx="39413" cy="99041"/>
              </a:xfrm>
              <a:custGeom>
                <a:rect b="b" l="l" r="r" t="t"/>
                <a:pathLst>
                  <a:path extrusionOk="0" h="1362" w="542">
                    <a:moveTo>
                      <a:pt x="0" y="1"/>
                    </a:moveTo>
                    <a:cubicBezTo>
                      <a:pt x="15" y="469"/>
                      <a:pt x="30" y="923"/>
                      <a:pt x="44" y="1362"/>
                    </a:cubicBezTo>
                    <a:cubicBezTo>
                      <a:pt x="205" y="1318"/>
                      <a:pt x="381" y="1289"/>
                      <a:pt x="542" y="1289"/>
                    </a:cubicBezTo>
                    <a:cubicBezTo>
                      <a:pt x="527" y="835"/>
                      <a:pt x="498" y="484"/>
                      <a:pt x="469" y="30"/>
                    </a:cubicBezTo>
                    <a:cubicBezTo>
                      <a:pt x="322" y="1"/>
                      <a:pt x="132" y="1"/>
                      <a:pt x="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9"/>
              <p:cNvSpPr/>
              <p:nvPr/>
            </p:nvSpPr>
            <p:spPr>
              <a:xfrm>
                <a:off x="5848420" y="2708658"/>
                <a:ext cx="50102" cy="121438"/>
              </a:xfrm>
              <a:custGeom>
                <a:rect b="b" l="l" r="r" t="t"/>
                <a:pathLst>
                  <a:path extrusionOk="0" h="1670" w="689">
                    <a:moveTo>
                      <a:pt x="0" y="0"/>
                    </a:moveTo>
                    <a:lnTo>
                      <a:pt x="0" y="1611"/>
                    </a:lnTo>
                    <a:lnTo>
                      <a:pt x="688" y="166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9"/>
              <p:cNvSpPr/>
              <p:nvPr/>
            </p:nvSpPr>
            <p:spPr>
              <a:xfrm>
                <a:off x="5910159" y="2666044"/>
                <a:ext cx="66100" cy="159760"/>
              </a:xfrm>
              <a:custGeom>
                <a:rect b="b" l="l" r="r" t="t"/>
                <a:pathLst>
                  <a:path extrusionOk="0" h="2197" w="909">
                    <a:moveTo>
                      <a:pt x="703" y="1"/>
                    </a:moveTo>
                    <a:lnTo>
                      <a:pt x="0" y="103"/>
                    </a:lnTo>
                    <a:lnTo>
                      <a:pt x="117" y="2197"/>
                    </a:lnTo>
                    <a:lnTo>
                      <a:pt x="908" y="2197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2" name="Google Shape;1232;p39"/>
          <p:cNvGrpSpPr/>
          <p:nvPr/>
        </p:nvGrpSpPr>
        <p:grpSpPr>
          <a:xfrm>
            <a:off x="2118764" y="2943713"/>
            <a:ext cx="1745704" cy="2196006"/>
            <a:chOff x="1713576" y="2557983"/>
            <a:chExt cx="2047266" cy="2696140"/>
          </a:xfrm>
        </p:grpSpPr>
        <p:sp>
          <p:nvSpPr>
            <p:cNvPr id="1233" name="Google Shape;1233;p39"/>
            <p:cNvSpPr/>
            <p:nvPr/>
          </p:nvSpPr>
          <p:spPr>
            <a:xfrm>
              <a:off x="3351952" y="5113487"/>
              <a:ext cx="408891" cy="127837"/>
            </a:xfrm>
            <a:custGeom>
              <a:rect b="b" l="l" r="r" t="t"/>
              <a:pathLst>
                <a:path extrusionOk="0" h="1758" w="5623">
                  <a:moveTo>
                    <a:pt x="308" y="1"/>
                  </a:moveTo>
                  <a:lnTo>
                    <a:pt x="1" y="1758"/>
                  </a:lnTo>
                  <a:cubicBezTo>
                    <a:pt x="1" y="1758"/>
                    <a:pt x="4188" y="1758"/>
                    <a:pt x="4890" y="1728"/>
                  </a:cubicBezTo>
                  <a:cubicBezTo>
                    <a:pt x="5622" y="1728"/>
                    <a:pt x="4305" y="1070"/>
                    <a:pt x="4305" y="1070"/>
                  </a:cubicBezTo>
                  <a:lnTo>
                    <a:pt x="4554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3163535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323" y="1"/>
                  </a:moveTo>
                  <a:lnTo>
                    <a:pt x="1" y="1757"/>
                  </a:lnTo>
                  <a:cubicBezTo>
                    <a:pt x="1" y="1757"/>
                    <a:pt x="4173" y="1743"/>
                    <a:pt x="4905" y="1743"/>
                  </a:cubicBezTo>
                  <a:cubicBezTo>
                    <a:pt x="5637" y="1743"/>
                    <a:pt x="4319" y="1084"/>
                    <a:pt x="4319" y="1084"/>
                  </a:cubicBezTo>
                  <a:lnTo>
                    <a:pt x="4568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2213961" y="4374731"/>
              <a:ext cx="71336" cy="878282"/>
            </a:xfrm>
            <a:custGeom>
              <a:rect b="b" l="l" r="r" t="t"/>
              <a:pathLst>
                <a:path extrusionOk="0" h="12078" w="981">
                  <a:moveTo>
                    <a:pt x="498" y="0"/>
                  </a:moveTo>
                  <a:lnTo>
                    <a:pt x="0" y="29"/>
                  </a:lnTo>
                  <a:lnTo>
                    <a:pt x="644" y="12078"/>
                  </a:lnTo>
                  <a:lnTo>
                    <a:pt x="981" y="12078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2854840" y="4349134"/>
              <a:ext cx="36213" cy="879373"/>
            </a:xfrm>
            <a:custGeom>
              <a:rect b="b" l="l" r="r" t="t"/>
              <a:pathLst>
                <a:path extrusionOk="0" h="12093" w="498">
                  <a:moveTo>
                    <a:pt x="498" y="1"/>
                  </a:moveTo>
                  <a:lnTo>
                    <a:pt x="0" y="15"/>
                  </a:lnTo>
                  <a:lnTo>
                    <a:pt x="44" y="12078"/>
                  </a:lnTo>
                  <a:lnTo>
                    <a:pt x="395" y="12093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2250103" y="4350225"/>
              <a:ext cx="622825" cy="563197"/>
            </a:xfrm>
            <a:custGeom>
              <a:rect b="b" l="l" r="r" t="t"/>
              <a:pathLst>
                <a:path extrusionOk="0" h="7745" w="8565">
                  <a:moveTo>
                    <a:pt x="8301" y="0"/>
                  </a:moveTo>
                  <a:lnTo>
                    <a:pt x="1" y="7218"/>
                  </a:lnTo>
                  <a:lnTo>
                    <a:pt x="1" y="7745"/>
                  </a:lnTo>
                  <a:lnTo>
                    <a:pt x="8565" y="205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2241594" y="4374731"/>
              <a:ext cx="644132" cy="538691"/>
            </a:xfrm>
            <a:custGeom>
              <a:rect b="b" l="l" r="r" t="t"/>
              <a:pathLst>
                <a:path extrusionOk="0" h="7408" w="8858">
                  <a:moveTo>
                    <a:pt x="235" y="0"/>
                  </a:moveTo>
                  <a:lnTo>
                    <a:pt x="1" y="220"/>
                  </a:lnTo>
                  <a:lnTo>
                    <a:pt x="8784" y="7408"/>
                  </a:lnTo>
                  <a:lnTo>
                    <a:pt x="8858" y="710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1713576" y="3029059"/>
              <a:ext cx="1540448" cy="1438788"/>
            </a:xfrm>
            <a:custGeom>
              <a:rect b="b" l="l" r="r" t="t"/>
              <a:pathLst>
                <a:path extrusionOk="0" h="19786" w="21184">
                  <a:moveTo>
                    <a:pt x="8257" y="1"/>
                  </a:moveTo>
                  <a:cubicBezTo>
                    <a:pt x="4905" y="660"/>
                    <a:pt x="2021" y="3295"/>
                    <a:pt x="1025" y="6559"/>
                  </a:cubicBezTo>
                  <a:cubicBezTo>
                    <a:pt x="1" y="9809"/>
                    <a:pt x="835" y="13557"/>
                    <a:pt x="3075" y="16148"/>
                  </a:cubicBezTo>
                  <a:cubicBezTo>
                    <a:pt x="5074" y="18463"/>
                    <a:pt x="8150" y="19786"/>
                    <a:pt x="11217" y="19786"/>
                  </a:cubicBezTo>
                  <a:cubicBezTo>
                    <a:pt x="11563" y="19786"/>
                    <a:pt x="11909" y="19769"/>
                    <a:pt x="12254" y="19735"/>
                  </a:cubicBezTo>
                  <a:cubicBezTo>
                    <a:pt x="15665" y="19383"/>
                    <a:pt x="18827" y="17392"/>
                    <a:pt x="20671" y="14509"/>
                  </a:cubicBezTo>
                  <a:cubicBezTo>
                    <a:pt x="20891" y="14186"/>
                    <a:pt x="21096" y="13820"/>
                    <a:pt x="21125" y="13411"/>
                  </a:cubicBezTo>
                  <a:cubicBezTo>
                    <a:pt x="21184" y="12898"/>
                    <a:pt x="20950" y="12415"/>
                    <a:pt x="20730" y="11947"/>
                  </a:cubicBezTo>
                  <a:cubicBezTo>
                    <a:pt x="18739" y="7950"/>
                    <a:pt x="15972" y="4334"/>
                    <a:pt x="12620" y="1362"/>
                  </a:cubicBezTo>
                  <a:cubicBezTo>
                    <a:pt x="11434" y="308"/>
                    <a:pt x="9824" y="1"/>
                    <a:pt x="8257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308651" y="3838135"/>
              <a:ext cx="1410647" cy="1314805"/>
            </a:xfrm>
            <a:custGeom>
              <a:rect b="b" l="l" r="r" t="t"/>
              <a:pathLst>
                <a:path extrusionOk="0" h="18081" w="19399">
                  <a:moveTo>
                    <a:pt x="16948" y="1"/>
                  </a:moveTo>
                  <a:cubicBezTo>
                    <a:pt x="16945" y="1"/>
                    <a:pt x="16942" y="1"/>
                    <a:pt x="16939" y="1"/>
                  </a:cubicBezTo>
                  <a:cubicBezTo>
                    <a:pt x="14655" y="30"/>
                    <a:pt x="1026" y="806"/>
                    <a:pt x="1026" y="806"/>
                  </a:cubicBezTo>
                  <a:cubicBezTo>
                    <a:pt x="1026" y="806"/>
                    <a:pt x="1" y="4905"/>
                    <a:pt x="4012" y="5710"/>
                  </a:cubicBezTo>
                  <a:cubicBezTo>
                    <a:pt x="4800" y="5869"/>
                    <a:pt x="5679" y="5928"/>
                    <a:pt x="6582" y="5928"/>
                  </a:cubicBezTo>
                  <a:cubicBezTo>
                    <a:pt x="9231" y="5928"/>
                    <a:pt x="12092" y="5419"/>
                    <a:pt x="13491" y="5419"/>
                  </a:cubicBezTo>
                  <a:cubicBezTo>
                    <a:pt x="14036" y="5419"/>
                    <a:pt x="14359" y="5496"/>
                    <a:pt x="14362" y="5710"/>
                  </a:cubicBezTo>
                  <a:cubicBezTo>
                    <a:pt x="14406" y="6662"/>
                    <a:pt x="14655" y="18081"/>
                    <a:pt x="14655" y="18081"/>
                  </a:cubicBezTo>
                  <a:lnTo>
                    <a:pt x="19325" y="18081"/>
                  </a:lnTo>
                  <a:cubicBezTo>
                    <a:pt x="19325" y="18066"/>
                    <a:pt x="19340" y="17114"/>
                    <a:pt x="19354" y="15650"/>
                  </a:cubicBezTo>
                  <a:cubicBezTo>
                    <a:pt x="19398" y="10738"/>
                    <a:pt x="19194" y="1"/>
                    <a:pt x="1694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308651" y="3837860"/>
              <a:ext cx="1410647" cy="1314805"/>
            </a:xfrm>
            <a:custGeom>
              <a:rect b="b" l="l" r="r" t="t"/>
              <a:pathLst>
                <a:path extrusionOk="0" h="18081" w="19399">
                  <a:moveTo>
                    <a:pt x="16948" y="1"/>
                  </a:moveTo>
                  <a:cubicBezTo>
                    <a:pt x="16945" y="1"/>
                    <a:pt x="16942" y="1"/>
                    <a:pt x="16939" y="1"/>
                  </a:cubicBezTo>
                  <a:cubicBezTo>
                    <a:pt x="14655" y="30"/>
                    <a:pt x="1026" y="806"/>
                    <a:pt x="1026" y="806"/>
                  </a:cubicBezTo>
                  <a:cubicBezTo>
                    <a:pt x="1026" y="806"/>
                    <a:pt x="1" y="4905"/>
                    <a:pt x="4012" y="5710"/>
                  </a:cubicBezTo>
                  <a:cubicBezTo>
                    <a:pt x="4800" y="5869"/>
                    <a:pt x="5679" y="5928"/>
                    <a:pt x="6582" y="5928"/>
                  </a:cubicBezTo>
                  <a:cubicBezTo>
                    <a:pt x="9231" y="5928"/>
                    <a:pt x="12092" y="5419"/>
                    <a:pt x="13491" y="5419"/>
                  </a:cubicBezTo>
                  <a:cubicBezTo>
                    <a:pt x="14036" y="5419"/>
                    <a:pt x="14359" y="5496"/>
                    <a:pt x="14362" y="5710"/>
                  </a:cubicBezTo>
                  <a:cubicBezTo>
                    <a:pt x="14406" y="6662"/>
                    <a:pt x="14655" y="18081"/>
                    <a:pt x="14655" y="18081"/>
                  </a:cubicBezTo>
                  <a:lnTo>
                    <a:pt x="19325" y="18081"/>
                  </a:lnTo>
                  <a:cubicBezTo>
                    <a:pt x="19325" y="18066"/>
                    <a:pt x="19340" y="17114"/>
                    <a:pt x="19354" y="15650"/>
                  </a:cubicBezTo>
                  <a:cubicBezTo>
                    <a:pt x="19398" y="10738"/>
                    <a:pt x="19194" y="1"/>
                    <a:pt x="16948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2170256" y="4291686"/>
              <a:ext cx="743173" cy="108640"/>
            </a:xfrm>
            <a:custGeom>
              <a:rect b="b" l="l" r="r" t="t"/>
              <a:pathLst>
                <a:path extrusionOk="0" h="1494" w="10220">
                  <a:moveTo>
                    <a:pt x="10219" y="0"/>
                  </a:moveTo>
                  <a:lnTo>
                    <a:pt x="1" y="469"/>
                  </a:lnTo>
                  <a:lnTo>
                    <a:pt x="250" y="1493"/>
                  </a:lnTo>
                  <a:lnTo>
                    <a:pt x="10044" y="981"/>
                  </a:lnTo>
                  <a:lnTo>
                    <a:pt x="1021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1872178" y="3059165"/>
              <a:ext cx="767606" cy="830143"/>
            </a:xfrm>
            <a:custGeom>
              <a:rect b="b" l="l" r="r" t="t"/>
              <a:pathLst>
                <a:path extrusionOk="0" h="11416" w="10556">
                  <a:moveTo>
                    <a:pt x="5434" y="1"/>
                  </a:moveTo>
                  <a:cubicBezTo>
                    <a:pt x="4815" y="1"/>
                    <a:pt x="4185" y="156"/>
                    <a:pt x="3617" y="407"/>
                  </a:cubicBezTo>
                  <a:cubicBezTo>
                    <a:pt x="1479" y="1343"/>
                    <a:pt x="1" y="3657"/>
                    <a:pt x="45" y="5999"/>
                  </a:cubicBezTo>
                  <a:cubicBezTo>
                    <a:pt x="103" y="8319"/>
                    <a:pt x="1655" y="10525"/>
                    <a:pt x="3819" y="11391"/>
                  </a:cubicBezTo>
                  <a:lnTo>
                    <a:pt x="3819" y="11391"/>
                  </a:lnTo>
                  <a:cubicBezTo>
                    <a:pt x="5108" y="11219"/>
                    <a:pt x="6226" y="10731"/>
                    <a:pt x="7423" y="10244"/>
                  </a:cubicBezTo>
                  <a:cubicBezTo>
                    <a:pt x="8682" y="9732"/>
                    <a:pt x="9516" y="8488"/>
                    <a:pt x="9956" y="7185"/>
                  </a:cubicBezTo>
                  <a:cubicBezTo>
                    <a:pt x="10556" y="5384"/>
                    <a:pt x="9678" y="3408"/>
                    <a:pt x="8536" y="1900"/>
                  </a:cubicBezTo>
                  <a:cubicBezTo>
                    <a:pt x="8067" y="1256"/>
                    <a:pt x="7511" y="612"/>
                    <a:pt x="6779" y="289"/>
                  </a:cubicBezTo>
                  <a:cubicBezTo>
                    <a:pt x="6358" y="88"/>
                    <a:pt x="5899" y="1"/>
                    <a:pt x="5434" y="1"/>
                  </a:cubicBezTo>
                  <a:close/>
                  <a:moveTo>
                    <a:pt x="3819" y="11391"/>
                  </a:moveTo>
                  <a:cubicBezTo>
                    <a:pt x="3752" y="11400"/>
                    <a:pt x="3685" y="11408"/>
                    <a:pt x="3617" y="11415"/>
                  </a:cubicBezTo>
                  <a:lnTo>
                    <a:pt x="3880" y="11415"/>
                  </a:lnTo>
                  <a:cubicBezTo>
                    <a:pt x="3860" y="11408"/>
                    <a:pt x="3839" y="11399"/>
                    <a:pt x="3819" y="1139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651121" y="5198714"/>
              <a:ext cx="30905" cy="11926"/>
            </a:xfrm>
            <a:custGeom>
              <a:rect b="b" l="l" r="r" t="t"/>
              <a:pathLst>
                <a:path extrusionOk="0" h="164" w="425">
                  <a:moveTo>
                    <a:pt x="425" y="0"/>
                  </a:moveTo>
                  <a:cubicBezTo>
                    <a:pt x="396" y="0"/>
                    <a:pt x="308" y="15"/>
                    <a:pt x="205" y="44"/>
                  </a:cubicBezTo>
                  <a:cubicBezTo>
                    <a:pt x="74" y="88"/>
                    <a:pt x="0" y="132"/>
                    <a:pt x="0" y="161"/>
                  </a:cubicBezTo>
                  <a:cubicBezTo>
                    <a:pt x="2" y="163"/>
                    <a:pt x="4" y="163"/>
                    <a:pt x="8" y="163"/>
                  </a:cubicBezTo>
                  <a:cubicBezTo>
                    <a:pt x="34" y="163"/>
                    <a:pt x="116" y="114"/>
                    <a:pt x="220" y="88"/>
                  </a:cubicBezTo>
                  <a:cubicBezTo>
                    <a:pt x="322" y="29"/>
                    <a:pt x="425" y="15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3636213" y="5193333"/>
              <a:ext cx="31996" cy="10762"/>
            </a:xfrm>
            <a:custGeom>
              <a:rect b="b" l="l" r="r" t="t"/>
              <a:pathLst>
                <a:path extrusionOk="0" h="148" w="440">
                  <a:moveTo>
                    <a:pt x="440" y="1"/>
                  </a:moveTo>
                  <a:cubicBezTo>
                    <a:pt x="440" y="1"/>
                    <a:pt x="337" y="1"/>
                    <a:pt x="205" y="30"/>
                  </a:cubicBezTo>
                  <a:cubicBezTo>
                    <a:pt x="88" y="74"/>
                    <a:pt x="0" y="118"/>
                    <a:pt x="0" y="147"/>
                  </a:cubicBezTo>
                  <a:lnTo>
                    <a:pt x="220" y="74"/>
                  </a:lnTo>
                  <a:cubicBezTo>
                    <a:pt x="352" y="30"/>
                    <a:pt x="440" y="16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3663919" y="5206059"/>
              <a:ext cx="25597" cy="24651"/>
            </a:xfrm>
            <a:custGeom>
              <a:rect b="b" l="l" r="r" t="t"/>
              <a:pathLst>
                <a:path extrusionOk="0" h="339" w="352">
                  <a:moveTo>
                    <a:pt x="334" y="1"/>
                  </a:moveTo>
                  <a:cubicBezTo>
                    <a:pt x="294" y="1"/>
                    <a:pt x="197" y="10"/>
                    <a:pt x="117" y="89"/>
                  </a:cubicBezTo>
                  <a:cubicBezTo>
                    <a:pt x="0" y="207"/>
                    <a:pt x="0" y="338"/>
                    <a:pt x="29" y="338"/>
                  </a:cubicBezTo>
                  <a:cubicBezTo>
                    <a:pt x="29" y="338"/>
                    <a:pt x="44" y="221"/>
                    <a:pt x="132" y="119"/>
                  </a:cubicBezTo>
                  <a:cubicBezTo>
                    <a:pt x="249" y="16"/>
                    <a:pt x="351" y="16"/>
                    <a:pt x="351" y="2"/>
                  </a:cubicBezTo>
                  <a:cubicBezTo>
                    <a:pt x="351" y="2"/>
                    <a:pt x="345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3501027" y="5212531"/>
              <a:ext cx="71409" cy="3272"/>
            </a:xfrm>
            <a:custGeom>
              <a:rect b="b" l="l" r="r" t="t"/>
              <a:pathLst>
                <a:path extrusionOk="0" h="45" w="982">
                  <a:moveTo>
                    <a:pt x="483" y="0"/>
                  </a:moveTo>
                  <a:cubicBezTo>
                    <a:pt x="220" y="0"/>
                    <a:pt x="0" y="0"/>
                    <a:pt x="0" y="30"/>
                  </a:cubicBezTo>
                  <a:cubicBezTo>
                    <a:pt x="0" y="44"/>
                    <a:pt x="220" y="44"/>
                    <a:pt x="483" y="44"/>
                  </a:cubicBezTo>
                  <a:cubicBezTo>
                    <a:pt x="761" y="44"/>
                    <a:pt x="981" y="44"/>
                    <a:pt x="981" y="30"/>
                  </a:cubicBezTo>
                  <a:cubicBezTo>
                    <a:pt x="981" y="30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3169934" y="5240237"/>
              <a:ext cx="363078" cy="3200"/>
            </a:xfrm>
            <a:custGeom>
              <a:rect b="b" l="l" r="r" t="t"/>
              <a:pathLst>
                <a:path extrusionOk="0" h="44" w="4993">
                  <a:moveTo>
                    <a:pt x="2504" y="0"/>
                  </a:moveTo>
                  <a:cubicBezTo>
                    <a:pt x="1128" y="0"/>
                    <a:pt x="0" y="0"/>
                    <a:pt x="0" y="29"/>
                  </a:cubicBezTo>
                  <a:cubicBezTo>
                    <a:pt x="0" y="44"/>
                    <a:pt x="1128" y="44"/>
                    <a:pt x="2504" y="44"/>
                  </a:cubicBezTo>
                  <a:cubicBezTo>
                    <a:pt x="3865" y="44"/>
                    <a:pt x="4992" y="44"/>
                    <a:pt x="4992" y="29"/>
                  </a:cubicBezTo>
                  <a:cubicBezTo>
                    <a:pt x="4992" y="29"/>
                    <a:pt x="3865" y="15"/>
                    <a:pt x="2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3463722" y="5211077"/>
              <a:ext cx="29887" cy="12726"/>
            </a:xfrm>
            <a:custGeom>
              <a:rect b="b" l="l" r="r" t="t"/>
              <a:pathLst>
                <a:path extrusionOk="0" h="175" w="411">
                  <a:moveTo>
                    <a:pt x="395" y="0"/>
                  </a:moveTo>
                  <a:cubicBezTo>
                    <a:pt x="362" y="0"/>
                    <a:pt x="281" y="20"/>
                    <a:pt x="191" y="64"/>
                  </a:cubicBezTo>
                  <a:cubicBezTo>
                    <a:pt x="74" y="94"/>
                    <a:pt x="1" y="152"/>
                    <a:pt x="1" y="167"/>
                  </a:cubicBezTo>
                  <a:cubicBezTo>
                    <a:pt x="4" y="172"/>
                    <a:pt x="9" y="175"/>
                    <a:pt x="16" y="175"/>
                  </a:cubicBezTo>
                  <a:cubicBezTo>
                    <a:pt x="49" y="175"/>
                    <a:pt x="125" y="129"/>
                    <a:pt x="220" y="94"/>
                  </a:cubicBezTo>
                  <a:cubicBezTo>
                    <a:pt x="323" y="50"/>
                    <a:pt x="411" y="20"/>
                    <a:pt x="411" y="6"/>
                  </a:cubicBezTo>
                  <a:cubicBezTo>
                    <a:pt x="411" y="2"/>
                    <a:pt x="405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3449905" y="5206132"/>
              <a:ext cx="31996" cy="10689"/>
            </a:xfrm>
            <a:custGeom>
              <a:rect b="b" l="l" r="r" t="t"/>
              <a:pathLst>
                <a:path extrusionOk="0" h="147" w="440">
                  <a:moveTo>
                    <a:pt x="440" y="1"/>
                  </a:moveTo>
                  <a:cubicBezTo>
                    <a:pt x="425" y="1"/>
                    <a:pt x="337" y="1"/>
                    <a:pt x="205" y="30"/>
                  </a:cubicBezTo>
                  <a:cubicBezTo>
                    <a:pt x="88" y="74"/>
                    <a:pt x="1" y="132"/>
                    <a:pt x="1" y="147"/>
                  </a:cubicBezTo>
                  <a:lnTo>
                    <a:pt x="220" y="74"/>
                  </a:lnTo>
                  <a:cubicBezTo>
                    <a:pt x="352" y="44"/>
                    <a:pt x="440" y="15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172043" y="5200242"/>
              <a:ext cx="102314" cy="41085"/>
            </a:xfrm>
            <a:custGeom>
              <a:rect b="b" l="l" r="r" t="t"/>
              <a:pathLst>
                <a:path extrusionOk="0" h="565" w="1407">
                  <a:moveTo>
                    <a:pt x="400" y="0"/>
                  </a:moveTo>
                  <a:cubicBezTo>
                    <a:pt x="339" y="0"/>
                    <a:pt x="284" y="3"/>
                    <a:pt x="235" y="8"/>
                  </a:cubicBezTo>
                  <a:cubicBezTo>
                    <a:pt x="88" y="23"/>
                    <a:pt x="1" y="52"/>
                    <a:pt x="1" y="52"/>
                  </a:cubicBezTo>
                  <a:cubicBezTo>
                    <a:pt x="1" y="57"/>
                    <a:pt x="10" y="59"/>
                    <a:pt x="29" y="59"/>
                  </a:cubicBezTo>
                  <a:cubicBezTo>
                    <a:pt x="66" y="59"/>
                    <a:pt x="137" y="52"/>
                    <a:pt x="235" y="52"/>
                  </a:cubicBezTo>
                  <a:cubicBezTo>
                    <a:pt x="296" y="40"/>
                    <a:pt x="366" y="33"/>
                    <a:pt x="444" y="33"/>
                  </a:cubicBezTo>
                  <a:cubicBezTo>
                    <a:pt x="554" y="33"/>
                    <a:pt x="677" y="47"/>
                    <a:pt x="806" y="82"/>
                  </a:cubicBezTo>
                  <a:cubicBezTo>
                    <a:pt x="1011" y="140"/>
                    <a:pt x="1186" y="243"/>
                    <a:pt x="1274" y="360"/>
                  </a:cubicBezTo>
                  <a:cubicBezTo>
                    <a:pt x="1377" y="462"/>
                    <a:pt x="1406" y="565"/>
                    <a:pt x="1406" y="565"/>
                  </a:cubicBezTo>
                  <a:lnTo>
                    <a:pt x="1406" y="477"/>
                  </a:lnTo>
                  <a:cubicBezTo>
                    <a:pt x="1391" y="448"/>
                    <a:pt x="1377" y="389"/>
                    <a:pt x="1318" y="345"/>
                  </a:cubicBezTo>
                  <a:cubicBezTo>
                    <a:pt x="1230" y="228"/>
                    <a:pt x="1040" y="96"/>
                    <a:pt x="820" y="52"/>
                  </a:cubicBezTo>
                  <a:cubicBezTo>
                    <a:pt x="664" y="13"/>
                    <a:pt x="52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476521" y="5219730"/>
              <a:ext cx="25597" cy="23706"/>
            </a:xfrm>
            <a:custGeom>
              <a:rect b="b" l="l" r="r" t="t"/>
              <a:pathLst>
                <a:path extrusionOk="0" h="326" w="352">
                  <a:moveTo>
                    <a:pt x="314" y="1"/>
                  </a:moveTo>
                  <a:cubicBezTo>
                    <a:pt x="267" y="1"/>
                    <a:pt x="186" y="14"/>
                    <a:pt x="118" y="92"/>
                  </a:cubicBezTo>
                  <a:cubicBezTo>
                    <a:pt x="1" y="194"/>
                    <a:pt x="1" y="326"/>
                    <a:pt x="15" y="326"/>
                  </a:cubicBezTo>
                  <a:cubicBezTo>
                    <a:pt x="44" y="326"/>
                    <a:pt x="59" y="209"/>
                    <a:pt x="132" y="106"/>
                  </a:cubicBezTo>
                  <a:cubicBezTo>
                    <a:pt x="235" y="19"/>
                    <a:pt x="352" y="19"/>
                    <a:pt x="352" y="4"/>
                  </a:cubicBezTo>
                  <a:cubicBezTo>
                    <a:pt x="352" y="4"/>
                    <a:pt x="337" y="1"/>
                    <a:pt x="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3312610" y="5226348"/>
              <a:ext cx="72427" cy="2182"/>
            </a:xfrm>
            <a:custGeom>
              <a:rect b="b" l="l" r="r" t="t"/>
              <a:pathLst>
                <a:path extrusionOk="0" h="30" w="996">
                  <a:moveTo>
                    <a:pt x="498" y="1"/>
                  </a:moveTo>
                  <a:cubicBezTo>
                    <a:pt x="220" y="1"/>
                    <a:pt x="0" y="1"/>
                    <a:pt x="0" y="15"/>
                  </a:cubicBezTo>
                  <a:cubicBezTo>
                    <a:pt x="0" y="30"/>
                    <a:pt x="220" y="30"/>
                    <a:pt x="498" y="30"/>
                  </a:cubicBezTo>
                  <a:cubicBezTo>
                    <a:pt x="776" y="30"/>
                    <a:pt x="996" y="30"/>
                    <a:pt x="996" y="15"/>
                  </a:cubicBezTo>
                  <a:cubicBezTo>
                    <a:pt x="996" y="1"/>
                    <a:pt x="776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338135" y="3481446"/>
              <a:ext cx="250221" cy="313994"/>
            </a:xfrm>
            <a:custGeom>
              <a:rect b="b" l="l" r="r" t="t"/>
              <a:pathLst>
                <a:path extrusionOk="0" h="4318" w="3441">
                  <a:moveTo>
                    <a:pt x="1294" y="0"/>
                  </a:moveTo>
                  <a:cubicBezTo>
                    <a:pt x="1104" y="0"/>
                    <a:pt x="0" y="1627"/>
                    <a:pt x="0" y="1627"/>
                  </a:cubicBezTo>
                  <a:cubicBezTo>
                    <a:pt x="0" y="1627"/>
                    <a:pt x="612" y="4317"/>
                    <a:pt x="1128" y="4317"/>
                  </a:cubicBezTo>
                  <a:cubicBezTo>
                    <a:pt x="1148" y="4317"/>
                    <a:pt x="1167" y="4314"/>
                    <a:pt x="1186" y="4306"/>
                  </a:cubicBezTo>
                  <a:cubicBezTo>
                    <a:pt x="1186" y="4306"/>
                    <a:pt x="3075" y="3193"/>
                    <a:pt x="3177" y="2944"/>
                  </a:cubicBezTo>
                  <a:cubicBezTo>
                    <a:pt x="3216" y="2871"/>
                    <a:pt x="3130" y="2846"/>
                    <a:pt x="2998" y="2846"/>
                  </a:cubicBezTo>
                  <a:cubicBezTo>
                    <a:pt x="2733" y="2846"/>
                    <a:pt x="2284" y="2944"/>
                    <a:pt x="2284" y="2944"/>
                  </a:cubicBezTo>
                  <a:cubicBezTo>
                    <a:pt x="2284" y="2944"/>
                    <a:pt x="3250" y="2607"/>
                    <a:pt x="3367" y="2358"/>
                  </a:cubicBezTo>
                  <a:cubicBezTo>
                    <a:pt x="3397" y="2280"/>
                    <a:pt x="3257" y="2254"/>
                    <a:pt x="3057" y="2254"/>
                  </a:cubicBezTo>
                  <a:cubicBezTo>
                    <a:pt x="2658" y="2254"/>
                    <a:pt x="2021" y="2358"/>
                    <a:pt x="2021" y="2358"/>
                  </a:cubicBezTo>
                  <a:cubicBezTo>
                    <a:pt x="2021" y="2358"/>
                    <a:pt x="3441" y="2051"/>
                    <a:pt x="3382" y="1744"/>
                  </a:cubicBezTo>
                  <a:cubicBezTo>
                    <a:pt x="3353" y="1622"/>
                    <a:pt x="3085" y="1585"/>
                    <a:pt x="2772" y="1585"/>
                  </a:cubicBezTo>
                  <a:cubicBezTo>
                    <a:pt x="2295" y="1585"/>
                    <a:pt x="1713" y="1670"/>
                    <a:pt x="1713" y="1670"/>
                  </a:cubicBezTo>
                  <a:cubicBezTo>
                    <a:pt x="1713" y="1670"/>
                    <a:pt x="3353" y="1290"/>
                    <a:pt x="3338" y="938"/>
                  </a:cubicBezTo>
                  <a:cubicBezTo>
                    <a:pt x="3331" y="851"/>
                    <a:pt x="3191" y="818"/>
                    <a:pt x="2985" y="818"/>
                  </a:cubicBezTo>
                  <a:cubicBezTo>
                    <a:pt x="2367" y="818"/>
                    <a:pt x="1157" y="1114"/>
                    <a:pt x="1157" y="1114"/>
                  </a:cubicBezTo>
                  <a:cubicBezTo>
                    <a:pt x="1552" y="602"/>
                    <a:pt x="1464" y="60"/>
                    <a:pt x="1303" y="2"/>
                  </a:cubicBezTo>
                  <a:cubicBezTo>
                    <a:pt x="1301" y="1"/>
                    <a:pt x="1298" y="0"/>
                    <a:pt x="1294" y="0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604611" y="3226056"/>
              <a:ext cx="818726" cy="729357"/>
            </a:xfrm>
            <a:custGeom>
              <a:rect b="b" l="l" r="r" t="t"/>
              <a:pathLst>
                <a:path extrusionOk="0" h="10030" w="11259">
                  <a:moveTo>
                    <a:pt x="381" y="0"/>
                  </a:moveTo>
                  <a:cubicBezTo>
                    <a:pt x="381" y="0"/>
                    <a:pt x="1" y="2782"/>
                    <a:pt x="806" y="6968"/>
                  </a:cubicBezTo>
                  <a:cubicBezTo>
                    <a:pt x="1282" y="9437"/>
                    <a:pt x="2794" y="10030"/>
                    <a:pt x="4152" y="10030"/>
                  </a:cubicBezTo>
                  <a:cubicBezTo>
                    <a:pt x="5089" y="10030"/>
                    <a:pt x="5954" y="9747"/>
                    <a:pt x="6354" y="9604"/>
                  </a:cubicBezTo>
                  <a:cubicBezTo>
                    <a:pt x="7350" y="9267"/>
                    <a:pt x="11259" y="7832"/>
                    <a:pt x="11259" y="7832"/>
                  </a:cubicBezTo>
                  <a:lnTo>
                    <a:pt x="10087" y="5139"/>
                  </a:lnTo>
                  <a:cubicBezTo>
                    <a:pt x="10087" y="5139"/>
                    <a:pt x="7687" y="6017"/>
                    <a:pt x="4978" y="6588"/>
                  </a:cubicBezTo>
                  <a:cubicBezTo>
                    <a:pt x="4952" y="6593"/>
                    <a:pt x="4927" y="6596"/>
                    <a:pt x="4902" y="6596"/>
                  </a:cubicBezTo>
                  <a:cubicBezTo>
                    <a:pt x="3733" y="6596"/>
                    <a:pt x="3719" y="659"/>
                    <a:pt x="3719" y="659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130915" y="3037495"/>
              <a:ext cx="712268" cy="965470"/>
            </a:xfrm>
            <a:custGeom>
              <a:rect b="b" l="l" r="r" t="t"/>
              <a:pathLst>
                <a:path extrusionOk="0" h="13277" w="9795">
                  <a:moveTo>
                    <a:pt x="5865" y="1"/>
                  </a:moveTo>
                  <a:cubicBezTo>
                    <a:pt x="4264" y="1"/>
                    <a:pt x="2122" y="133"/>
                    <a:pt x="1493" y="602"/>
                  </a:cubicBezTo>
                  <a:cubicBezTo>
                    <a:pt x="1493" y="602"/>
                    <a:pt x="176" y="1041"/>
                    <a:pt x="103" y="3266"/>
                  </a:cubicBezTo>
                  <a:cubicBezTo>
                    <a:pt x="0" y="5521"/>
                    <a:pt x="337" y="7409"/>
                    <a:pt x="337" y="7409"/>
                  </a:cubicBezTo>
                  <a:lnTo>
                    <a:pt x="439" y="12182"/>
                  </a:lnTo>
                  <a:cubicBezTo>
                    <a:pt x="439" y="12182"/>
                    <a:pt x="1962" y="13276"/>
                    <a:pt x="4579" y="13276"/>
                  </a:cubicBezTo>
                  <a:cubicBezTo>
                    <a:pt x="6013" y="13276"/>
                    <a:pt x="7774" y="12948"/>
                    <a:pt x="9794" y="11933"/>
                  </a:cubicBezTo>
                  <a:lnTo>
                    <a:pt x="8594" y="7322"/>
                  </a:lnTo>
                  <a:lnTo>
                    <a:pt x="8330" y="1934"/>
                  </a:lnTo>
                  <a:cubicBezTo>
                    <a:pt x="8330" y="1934"/>
                    <a:pt x="8242" y="221"/>
                    <a:pt x="7686" y="90"/>
                  </a:cubicBezTo>
                  <a:cubicBezTo>
                    <a:pt x="7491" y="42"/>
                    <a:pt x="6764" y="1"/>
                    <a:pt x="5865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2090410" y="3865841"/>
              <a:ext cx="1443515" cy="1313714"/>
            </a:xfrm>
            <a:custGeom>
              <a:rect b="b" l="l" r="r" t="t"/>
              <a:pathLst>
                <a:path extrusionOk="0" h="18066" w="19851">
                  <a:moveTo>
                    <a:pt x="16949" y="0"/>
                  </a:moveTo>
                  <a:cubicBezTo>
                    <a:pt x="16946" y="0"/>
                    <a:pt x="16942" y="0"/>
                    <a:pt x="16939" y="0"/>
                  </a:cubicBezTo>
                  <a:cubicBezTo>
                    <a:pt x="14655" y="30"/>
                    <a:pt x="1026" y="791"/>
                    <a:pt x="1026" y="791"/>
                  </a:cubicBezTo>
                  <a:cubicBezTo>
                    <a:pt x="1026" y="791"/>
                    <a:pt x="1" y="4890"/>
                    <a:pt x="3998" y="5695"/>
                  </a:cubicBezTo>
                  <a:cubicBezTo>
                    <a:pt x="4788" y="5854"/>
                    <a:pt x="5669" y="5913"/>
                    <a:pt x="6574" y="5913"/>
                  </a:cubicBezTo>
                  <a:cubicBezTo>
                    <a:pt x="9229" y="5913"/>
                    <a:pt x="12092" y="5404"/>
                    <a:pt x="13491" y="5404"/>
                  </a:cubicBezTo>
                  <a:cubicBezTo>
                    <a:pt x="14036" y="5404"/>
                    <a:pt x="14359" y="5481"/>
                    <a:pt x="14362" y="5695"/>
                  </a:cubicBezTo>
                  <a:cubicBezTo>
                    <a:pt x="14392" y="6647"/>
                    <a:pt x="14655" y="18066"/>
                    <a:pt x="14655" y="18066"/>
                  </a:cubicBezTo>
                  <a:lnTo>
                    <a:pt x="19325" y="18066"/>
                  </a:lnTo>
                  <a:cubicBezTo>
                    <a:pt x="19325" y="18066"/>
                    <a:pt x="19851" y="0"/>
                    <a:pt x="1694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2638717" y="3043967"/>
              <a:ext cx="236405" cy="257711"/>
            </a:xfrm>
            <a:custGeom>
              <a:rect b="b" l="l" r="r" t="t"/>
              <a:pathLst>
                <a:path extrusionOk="0" h="3544" w="3251">
                  <a:moveTo>
                    <a:pt x="316" y="0"/>
                  </a:moveTo>
                  <a:cubicBezTo>
                    <a:pt x="121" y="0"/>
                    <a:pt x="0" y="15"/>
                    <a:pt x="0" y="15"/>
                  </a:cubicBezTo>
                  <a:lnTo>
                    <a:pt x="630" y="3543"/>
                  </a:lnTo>
                  <a:lnTo>
                    <a:pt x="3250" y="3397"/>
                  </a:lnTo>
                  <a:lnTo>
                    <a:pt x="3236" y="2343"/>
                  </a:lnTo>
                  <a:cubicBezTo>
                    <a:pt x="2888" y="221"/>
                    <a:pt x="1061" y="0"/>
                    <a:pt x="316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2844150" y="3516570"/>
              <a:ext cx="250221" cy="312903"/>
            </a:xfrm>
            <a:custGeom>
              <a:rect b="b" l="l" r="r" t="t"/>
              <a:pathLst>
                <a:path extrusionOk="0" h="4303" w="3441">
                  <a:moveTo>
                    <a:pt x="1294" y="0"/>
                  </a:moveTo>
                  <a:cubicBezTo>
                    <a:pt x="1104" y="0"/>
                    <a:pt x="1" y="1627"/>
                    <a:pt x="1" y="1627"/>
                  </a:cubicBezTo>
                  <a:cubicBezTo>
                    <a:pt x="1" y="1627"/>
                    <a:pt x="612" y="4303"/>
                    <a:pt x="1141" y="4303"/>
                  </a:cubicBezTo>
                  <a:cubicBezTo>
                    <a:pt x="1161" y="4303"/>
                    <a:pt x="1181" y="4299"/>
                    <a:pt x="1201" y="4291"/>
                  </a:cubicBezTo>
                  <a:cubicBezTo>
                    <a:pt x="1201" y="4291"/>
                    <a:pt x="3075" y="3178"/>
                    <a:pt x="3192" y="2944"/>
                  </a:cubicBezTo>
                  <a:cubicBezTo>
                    <a:pt x="3226" y="2871"/>
                    <a:pt x="3138" y="2847"/>
                    <a:pt x="3006" y="2847"/>
                  </a:cubicBezTo>
                  <a:cubicBezTo>
                    <a:pt x="2742" y="2847"/>
                    <a:pt x="2299" y="2944"/>
                    <a:pt x="2299" y="2944"/>
                  </a:cubicBezTo>
                  <a:cubicBezTo>
                    <a:pt x="2299" y="2944"/>
                    <a:pt x="3265" y="2593"/>
                    <a:pt x="3368" y="2359"/>
                  </a:cubicBezTo>
                  <a:cubicBezTo>
                    <a:pt x="3402" y="2281"/>
                    <a:pt x="3264" y="2254"/>
                    <a:pt x="3064" y="2254"/>
                  </a:cubicBezTo>
                  <a:cubicBezTo>
                    <a:pt x="2665" y="2254"/>
                    <a:pt x="2021" y="2359"/>
                    <a:pt x="2021" y="2359"/>
                  </a:cubicBezTo>
                  <a:cubicBezTo>
                    <a:pt x="2021" y="2359"/>
                    <a:pt x="3441" y="2051"/>
                    <a:pt x="3397" y="1729"/>
                  </a:cubicBezTo>
                  <a:cubicBezTo>
                    <a:pt x="3368" y="1607"/>
                    <a:pt x="3100" y="1571"/>
                    <a:pt x="2787" y="1571"/>
                  </a:cubicBezTo>
                  <a:cubicBezTo>
                    <a:pt x="2310" y="1571"/>
                    <a:pt x="1728" y="1656"/>
                    <a:pt x="1728" y="1656"/>
                  </a:cubicBezTo>
                  <a:cubicBezTo>
                    <a:pt x="1728" y="1656"/>
                    <a:pt x="3353" y="1275"/>
                    <a:pt x="3338" y="924"/>
                  </a:cubicBezTo>
                  <a:cubicBezTo>
                    <a:pt x="3335" y="842"/>
                    <a:pt x="3205" y="812"/>
                    <a:pt x="3011" y="812"/>
                  </a:cubicBezTo>
                  <a:cubicBezTo>
                    <a:pt x="2402" y="812"/>
                    <a:pt x="1157" y="1114"/>
                    <a:pt x="1157" y="1114"/>
                  </a:cubicBezTo>
                  <a:cubicBezTo>
                    <a:pt x="1567" y="602"/>
                    <a:pt x="1465" y="46"/>
                    <a:pt x="1304" y="2"/>
                  </a:cubicBezTo>
                  <a:cubicBezTo>
                    <a:pt x="1301" y="1"/>
                    <a:pt x="1298" y="0"/>
                    <a:pt x="129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2109608" y="3248381"/>
              <a:ext cx="818726" cy="741719"/>
            </a:xfrm>
            <a:custGeom>
              <a:rect b="b" l="l" r="r" t="t"/>
              <a:pathLst>
                <a:path extrusionOk="0" h="10200" w="11259">
                  <a:moveTo>
                    <a:pt x="3719" y="0"/>
                  </a:moveTo>
                  <a:lnTo>
                    <a:pt x="381" y="176"/>
                  </a:lnTo>
                  <a:cubicBezTo>
                    <a:pt x="381" y="176"/>
                    <a:pt x="0" y="2958"/>
                    <a:pt x="806" y="7145"/>
                  </a:cubicBezTo>
                  <a:cubicBezTo>
                    <a:pt x="1281" y="9610"/>
                    <a:pt x="2785" y="10200"/>
                    <a:pt x="4141" y="10200"/>
                  </a:cubicBezTo>
                  <a:cubicBezTo>
                    <a:pt x="5079" y="10200"/>
                    <a:pt x="5947" y="9917"/>
                    <a:pt x="6354" y="9780"/>
                  </a:cubicBezTo>
                  <a:cubicBezTo>
                    <a:pt x="7335" y="9428"/>
                    <a:pt x="11258" y="8008"/>
                    <a:pt x="11258" y="8008"/>
                  </a:cubicBezTo>
                  <a:lnTo>
                    <a:pt x="10087" y="5315"/>
                  </a:lnTo>
                  <a:cubicBezTo>
                    <a:pt x="10087" y="5315"/>
                    <a:pt x="7686" y="6193"/>
                    <a:pt x="4978" y="6764"/>
                  </a:cubicBezTo>
                  <a:cubicBezTo>
                    <a:pt x="4957" y="6768"/>
                    <a:pt x="4936" y="6770"/>
                    <a:pt x="4915" y="6770"/>
                  </a:cubicBezTo>
                  <a:cubicBezTo>
                    <a:pt x="3761" y="6770"/>
                    <a:pt x="3719" y="0"/>
                    <a:pt x="3719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2194763" y="3925471"/>
              <a:ext cx="1008810" cy="1244487"/>
            </a:xfrm>
            <a:custGeom>
              <a:rect b="b" l="l" r="r" t="t"/>
              <a:pathLst>
                <a:path extrusionOk="0" h="17114" w="13873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103"/>
                    <a:pt x="59" y="278"/>
                  </a:cubicBezTo>
                  <a:cubicBezTo>
                    <a:pt x="30" y="469"/>
                    <a:pt x="1" y="761"/>
                    <a:pt x="74" y="1098"/>
                  </a:cubicBezTo>
                  <a:cubicBezTo>
                    <a:pt x="147" y="1450"/>
                    <a:pt x="337" y="1874"/>
                    <a:pt x="659" y="2269"/>
                  </a:cubicBezTo>
                  <a:cubicBezTo>
                    <a:pt x="835" y="2474"/>
                    <a:pt x="1025" y="2665"/>
                    <a:pt x="1274" y="2840"/>
                  </a:cubicBezTo>
                  <a:cubicBezTo>
                    <a:pt x="1508" y="3031"/>
                    <a:pt x="1772" y="3177"/>
                    <a:pt x="2065" y="3294"/>
                  </a:cubicBezTo>
                  <a:cubicBezTo>
                    <a:pt x="2650" y="3558"/>
                    <a:pt x="3368" y="3704"/>
                    <a:pt x="4114" y="3792"/>
                  </a:cubicBezTo>
                  <a:cubicBezTo>
                    <a:pt x="4876" y="3880"/>
                    <a:pt x="5681" y="3938"/>
                    <a:pt x="6530" y="3982"/>
                  </a:cubicBezTo>
                  <a:cubicBezTo>
                    <a:pt x="7239" y="4012"/>
                    <a:pt x="7976" y="4030"/>
                    <a:pt x="8736" y="4030"/>
                  </a:cubicBezTo>
                  <a:cubicBezTo>
                    <a:pt x="9810" y="4030"/>
                    <a:pt x="10929" y="3995"/>
                    <a:pt x="12078" y="3909"/>
                  </a:cubicBezTo>
                  <a:cubicBezTo>
                    <a:pt x="12156" y="3904"/>
                    <a:pt x="12238" y="3901"/>
                    <a:pt x="12319" y="3901"/>
                  </a:cubicBezTo>
                  <a:cubicBezTo>
                    <a:pt x="12483" y="3901"/>
                    <a:pt x="12649" y="3914"/>
                    <a:pt x="12796" y="3953"/>
                  </a:cubicBezTo>
                  <a:cubicBezTo>
                    <a:pt x="13015" y="4041"/>
                    <a:pt x="13220" y="4172"/>
                    <a:pt x="13308" y="4377"/>
                  </a:cubicBezTo>
                  <a:cubicBezTo>
                    <a:pt x="13396" y="4582"/>
                    <a:pt x="13410" y="4817"/>
                    <a:pt x="13440" y="5051"/>
                  </a:cubicBezTo>
                  <a:cubicBezTo>
                    <a:pt x="13440" y="5300"/>
                    <a:pt x="13454" y="5519"/>
                    <a:pt x="13454" y="5754"/>
                  </a:cubicBezTo>
                  <a:cubicBezTo>
                    <a:pt x="13484" y="6690"/>
                    <a:pt x="13527" y="7569"/>
                    <a:pt x="13542" y="8433"/>
                  </a:cubicBezTo>
                  <a:cubicBezTo>
                    <a:pt x="13601" y="10131"/>
                    <a:pt x="13659" y="11639"/>
                    <a:pt x="13689" y="12942"/>
                  </a:cubicBezTo>
                  <a:cubicBezTo>
                    <a:pt x="13747" y="14230"/>
                    <a:pt x="13776" y="15269"/>
                    <a:pt x="13806" y="16001"/>
                  </a:cubicBezTo>
                  <a:cubicBezTo>
                    <a:pt x="13820" y="16353"/>
                    <a:pt x="13835" y="16616"/>
                    <a:pt x="13835" y="16821"/>
                  </a:cubicBezTo>
                  <a:cubicBezTo>
                    <a:pt x="13841" y="16839"/>
                    <a:pt x="13846" y="16857"/>
                    <a:pt x="13850" y="16875"/>
                  </a:cubicBezTo>
                  <a:lnTo>
                    <a:pt x="13850" y="16875"/>
                  </a:lnTo>
                  <a:cubicBezTo>
                    <a:pt x="13849" y="16699"/>
                    <a:pt x="13835" y="16408"/>
                    <a:pt x="13835" y="16060"/>
                  </a:cubicBezTo>
                  <a:cubicBezTo>
                    <a:pt x="13820" y="15328"/>
                    <a:pt x="13806" y="14288"/>
                    <a:pt x="13762" y="13000"/>
                  </a:cubicBezTo>
                  <a:cubicBezTo>
                    <a:pt x="13732" y="11697"/>
                    <a:pt x="13689" y="10160"/>
                    <a:pt x="13630" y="8462"/>
                  </a:cubicBezTo>
                  <a:cubicBezTo>
                    <a:pt x="13615" y="7627"/>
                    <a:pt x="13601" y="6720"/>
                    <a:pt x="13571" y="5797"/>
                  </a:cubicBezTo>
                  <a:cubicBezTo>
                    <a:pt x="13571" y="5578"/>
                    <a:pt x="13542" y="5329"/>
                    <a:pt x="13542" y="5095"/>
                  </a:cubicBezTo>
                  <a:cubicBezTo>
                    <a:pt x="13527" y="4861"/>
                    <a:pt x="13513" y="4626"/>
                    <a:pt x="13396" y="4377"/>
                  </a:cubicBezTo>
                  <a:cubicBezTo>
                    <a:pt x="13293" y="4143"/>
                    <a:pt x="13074" y="3982"/>
                    <a:pt x="12825" y="3909"/>
                  </a:cubicBezTo>
                  <a:cubicBezTo>
                    <a:pt x="12635" y="3864"/>
                    <a:pt x="12436" y="3845"/>
                    <a:pt x="12248" y="3845"/>
                  </a:cubicBezTo>
                  <a:cubicBezTo>
                    <a:pt x="12190" y="3845"/>
                    <a:pt x="12133" y="3847"/>
                    <a:pt x="12078" y="3850"/>
                  </a:cubicBezTo>
                  <a:cubicBezTo>
                    <a:pt x="10875" y="3931"/>
                    <a:pt x="9715" y="3967"/>
                    <a:pt x="8605" y="3967"/>
                  </a:cubicBezTo>
                  <a:cubicBezTo>
                    <a:pt x="7892" y="3967"/>
                    <a:pt x="7200" y="3952"/>
                    <a:pt x="6530" y="3924"/>
                  </a:cubicBezTo>
                  <a:cubicBezTo>
                    <a:pt x="5681" y="3865"/>
                    <a:pt x="4876" y="3806"/>
                    <a:pt x="4114" y="3733"/>
                  </a:cubicBezTo>
                  <a:cubicBezTo>
                    <a:pt x="3368" y="3645"/>
                    <a:pt x="2680" y="3514"/>
                    <a:pt x="2094" y="3265"/>
                  </a:cubicBezTo>
                  <a:cubicBezTo>
                    <a:pt x="1772" y="3133"/>
                    <a:pt x="1523" y="2987"/>
                    <a:pt x="1289" y="2826"/>
                  </a:cubicBezTo>
                  <a:cubicBezTo>
                    <a:pt x="1069" y="2665"/>
                    <a:pt x="864" y="2474"/>
                    <a:pt x="703" y="2269"/>
                  </a:cubicBezTo>
                  <a:cubicBezTo>
                    <a:pt x="381" y="1874"/>
                    <a:pt x="206" y="1464"/>
                    <a:pt x="118" y="1127"/>
                  </a:cubicBezTo>
                  <a:cubicBezTo>
                    <a:pt x="45" y="776"/>
                    <a:pt x="45" y="483"/>
                    <a:pt x="74" y="293"/>
                  </a:cubicBezTo>
                  <a:cubicBezTo>
                    <a:pt x="118" y="103"/>
                    <a:pt x="132" y="0"/>
                    <a:pt x="132" y="0"/>
                  </a:cubicBezTo>
                  <a:close/>
                  <a:moveTo>
                    <a:pt x="13850" y="16875"/>
                  </a:moveTo>
                  <a:cubicBezTo>
                    <a:pt x="13850" y="16877"/>
                    <a:pt x="13850" y="16878"/>
                    <a:pt x="13850" y="16880"/>
                  </a:cubicBezTo>
                  <a:lnTo>
                    <a:pt x="13850" y="17099"/>
                  </a:lnTo>
                  <a:cubicBezTo>
                    <a:pt x="13857" y="17099"/>
                    <a:pt x="13861" y="17100"/>
                    <a:pt x="13864" y="17101"/>
                  </a:cubicBezTo>
                  <a:lnTo>
                    <a:pt x="13864" y="17041"/>
                  </a:lnTo>
                  <a:cubicBezTo>
                    <a:pt x="13864" y="17006"/>
                    <a:pt x="13864" y="16943"/>
                    <a:pt x="13850" y="16875"/>
                  </a:cubicBezTo>
                  <a:close/>
                  <a:moveTo>
                    <a:pt x="13864" y="17101"/>
                  </a:moveTo>
                  <a:lnTo>
                    <a:pt x="13864" y="17114"/>
                  </a:lnTo>
                  <a:cubicBezTo>
                    <a:pt x="13864" y="17114"/>
                    <a:pt x="13872" y="17106"/>
                    <a:pt x="13864" y="1710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2394888" y="2624521"/>
              <a:ext cx="387584" cy="491498"/>
            </a:xfrm>
            <a:custGeom>
              <a:rect b="b" l="l" r="r" t="t"/>
              <a:pathLst>
                <a:path extrusionOk="0" h="6759" w="5330">
                  <a:moveTo>
                    <a:pt x="2824" y="0"/>
                  </a:moveTo>
                  <a:cubicBezTo>
                    <a:pt x="1492" y="0"/>
                    <a:pt x="1421" y="630"/>
                    <a:pt x="1421" y="630"/>
                  </a:cubicBezTo>
                  <a:lnTo>
                    <a:pt x="1421" y="1684"/>
                  </a:lnTo>
                  <a:cubicBezTo>
                    <a:pt x="1421" y="1684"/>
                    <a:pt x="1071" y="1436"/>
                    <a:pt x="735" y="1436"/>
                  </a:cubicBezTo>
                  <a:cubicBezTo>
                    <a:pt x="488" y="1436"/>
                    <a:pt x="249" y="1570"/>
                    <a:pt x="162" y="2036"/>
                  </a:cubicBezTo>
                  <a:cubicBezTo>
                    <a:pt x="1" y="2914"/>
                    <a:pt x="835" y="3075"/>
                    <a:pt x="835" y="3075"/>
                  </a:cubicBezTo>
                  <a:lnTo>
                    <a:pt x="645" y="5578"/>
                  </a:lnTo>
                  <a:cubicBezTo>
                    <a:pt x="601" y="5915"/>
                    <a:pt x="718" y="6237"/>
                    <a:pt x="952" y="6486"/>
                  </a:cubicBezTo>
                  <a:cubicBezTo>
                    <a:pt x="1163" y="6686"/>
                    <a:pt x="1403" y="6759"/>
                    <a:pt x="1642" y="6759"/>
                  </a:cubicBezTo>
                  <a:cubicBezTo>
                    <a:pt x="2015" y="6759"/>
                    <a:pt x="2386" y="6579"/>
                    <a:pt x="2636" y="6427"/>
                  </a:cubicBezTo>
                  <a:cubicBezTo>
                    <a:pt x="2841" y="6310"/>
                    <a:pt x="2943" y="6091"/>
                    <a:pt x="2943" y="5871"/>
                  </a:cubicBezTo>
                  <a:lnTo>
                    <a:pt x="2943" y="5212"/>
                  </a:lnTo>
                  <a:lnTo>
                    <a:pt x="3836" y="5212"/>
                  </a:lnTo>
                  <a:cubicBezTo>
                    <a:pt x="5330" y="5139"/>
                    <a:pt x="5066" y="440"/>
                    <a:pt x="5066" y="440"/>
                  </a:cubicBezTo>
                  <a:cubicBezTo>
                    <a:pt x="5051" y="45"/>
                    <a:pt x="4261" y="45"/>
                    <a:pt x="4261" y="45"/>
                  </a:cubicBezTo>
                  <a:lnTo>
                    <a:pt x="2870" y="1"/>
                  </a:lnTo>
                  <a:cubicBezTo>
                    <a:pt x="2855" y="1"/>
                    <a:pt x="2839" y="0"/>
                    <a:pt x="282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2681258" y="2785304"/>
              <a:ext cx="19270" cy="103332"/>
            </a:xfrm>
            <a:custGeom>
              <a:rect b="b" l="l" r="r" t="t"/>
              <a:pathLst>
                <a:path extrusionOk="0" h="1421" w="265">
                  <a:moveTo>
                    <a:pt x="220" y="0"/>
                  </a:moveTo>
                  <a:cubicBezTo>
                    <a:pt x="191" y="0"/>
                    <a:pt x="177" y="352"/>
                    <a:pt x="177" y="776"/>
                  </a:cubicBezTo>
                  <a:cubicBezTo>
                    <a:pt x="177" y="967"/>
                    <a:pt x="220" y="1171"/>
                    <a:pt x="162" y="1289"/>
                  </a:cubicBezTo>
                  <a:cubicBezTo>
                    <a:pt x="118" y="1332"/>
                    <a:pt x="89" y="1376"/>
                    <a:pt x="45" y="1376"/>
                  </a:cubicBezTo>
                  <a:cubicBezTo>
                    <a:pt x="15" y="1391"/>
                    <a:pt x="1" y="1391"/>
                    <a:pt x="1" y="1391"/>
                  </a:cubicBezTo>
                  <a:cubicBezTo>
                    <a:pt x="1" y="1391"/>
                    <a:pt x="15" y="1420"/>
                    <a:pt x="45" y="1420"/>
                  </a:cubicBezTo>
                  <a:cubicBezTo>
                    <a:pt x="103" y="1420"/>
                    <a:pt x="162" y="1391"/>
                    <a:pt x="220" y="1318"/>
                  </a:cubicBezTo>
                  <a:cubicBezTo>
                    <a:pt x="250" y="1245"/>
                    <a:pt x="264" y="1157"/>
                    <a:pt x="264" y="1069"/>
                  </a:cubicBezTo>
                  <a:lnTo>
                    <a:pt x="264" y="776"/>
                  </a:lnTo>
                  <a:cubicBezTo>
                    <a:pt x="264" y="352"/>
                    <a:pt x="235" y="0"/>
                    <a:pt x="22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2620610" y="2788503"/>
              <a:ext cx="8581" cy="23488"/>
            </a:xfrm>
            <a:custGeom>
              <a:rect b="b" l="l" r="r" t="t"/>
              <a:pathLst>
                <a:path extrusionOk="0" h="323" w="118">
                  <a:moveTo>
                    <a:pt x="59" y="0"/>
                  </a:moveTo>
                  <a:cubicBezTo>
                    <a:pt x="30" y="15"/>
                    <a:pt x="0" y="88"/>
                    <a:pt x="30" y="161"/>
                  </a:cubicBezTo>
                  <a:cubicBezTo>
                    <a:pt x="30" y="249"/>
                    <a:pt x="59" y="322"/>
                    <a:pt x="74" y="322"/>
                  </a:cubicBezTo>
                  <a:cubicBezTo>
                    <a:pt x="103" y="322"/>
                    <a:pt x="118" y="249"/>
                    <a:pt x="118" y="161"/>
                  </a:cubicBezTo>
                  <a:cubicBezTo>
                    <a:pt x="118" y="73"/>
                    <a:pt x="74" y="0"/>
                    <a:pt x="5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2731289" y="2787413"/>
              <a:ext cx="8653" cy="23488"/>
            </a:xfrm>
            <a:custGeom>
              <a:rect b="b" l="l" r="r" t="t"/>
              <a:pathLst>
                <a:path extrusionOk="0" h="323" w="119">
                  <a:moveTo>
                    <a:pt x="59" y="1"/>
                  </a:moveTo>
                  <a:cubicBezTo>
                    <a:pt x="16" y="1"/>
                    <a:pt x="1" y="74"/>
                    <a:pt x="16" y="162"/>
                  </a:cubicBezTo>
                  <a:cubicBezTo>
                    <a:pt x="16" y="249"/>
                    <a:pt x="59" y="323"/>
                    <a:pt x="74" y="323"/>
                  </a:cubicBezTo>
                  <a:cubicBezTo>
                    <a:pt x="89" y="323"/>
                    <a:pt x="118" y="249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2437501" y="2761452"/>
              <a:ext cx="47994" cy="66464"/>
            </a:xfrm>
            <a:custGeom>
              <a:rect b="b" l="l" r="r" t="t"/>
              <a:pathLst>
                <a:path extrusionOk="0" h="914" w="660">
                  <a:moveTo>
                    <a:pt x="74" y="0"/>
                  </a:moveTo>
                  <a:cubicBezTo>
                    <a:pt x="64" y="0"/>
                    <a:pt x="59" y="2"/>
                    <a:pt x="59" y="6"/>
                  </a:cubicBezTo>
                  <a:cubicBezTo>
                    <a:pt x="59" y="6"/>
                    <a:pt x="132" y="36"/>
                    <a:pt x="220" y="94"/>
                  </a:cubicBezTo>
                  <a:cubicBezTo>
                    <a:pt x="271" y="128"/>
                    <a:pt x="338" y="178"/>
                    <a:pt x="399" y="248"/>
                  </a:cubicBezTo>
                  <a:lnTo>
                    <a:pt x="399" y="248"/>
                  </a:lnTo>
                  <a:cubicBezTo>
                    <a:pt x="388" y="245"/>
                    <a:pt x="377" y="242"/>
                    <a:pt x="366" y="240"/>
                  </a:cubicBezTo>
                  <a:cubicBezTo>
                    <a:pt x="348" y="237"/>
                    <a:pt x="329" y="235"/>
                    <a:pt x="309" y="235"/>
                  </a:cubicBezTo>
                  <a:cubicBezTo>
                    <a:pt x="251" y="235"/>
                    <a:pt x="191" y="251"/>
                    <a:pt x="147" y="284"/>
                  </a:cubicBezTo>
                  <a:cubicBezTo>
                    <a:pt x="88" y="328"/>
                    <a:pt x="59" y="387"/>
                    <a:pt x="30" y="445"/>
                  </a:cubicBezTo>
                  <a:cubicBezTo>
                    <a:pt x="0" y="577"/>
                    <a:pt x="30" y="680"/>
                    <a:pt x="88" y="753"/>
                  </a:cubicBezTo>
                  <a:cubicBezTo>
                    <a:pt x="191" y="899"/>
                    <a:pt x="308" y="914"/>
                    <a:pt x="308" y="914"/>
                  </a:cubicBezTo>
                  <a:cubicBezTo>
                    <a:pt x="322" y="914"/>
                    <a:pt x="235" y="841"/>
                    <a:pt x="132" y="694"/>
                  </a:cubicBezTo>
                  <a:cubicBezTo>
                    <a:pt x="88" y="636"/>
                    <a:pt x="74" y="548"/>
                    <a:pt x="103" y="460"/>
                  </a:cubicBezTo>
                  <a:cubicBezTo>
                    <a:pt x="140" y="386"/>
                    <a:pt x="198" y="322"/>
                    <a:pt x="278" y="322"/>
                  </a:cubicBezTo>
                  <a:cubicBezTo>
                    <a:pt x="292" y="322"/>
                    <a:pt x="307" y="324"/>
                    <a:pt x="322" y="328"/>
                  </a:cubicBezTo>
                  <a:cubicBezTo>
                    <a:pt x="381" y="343"/>
                    <a:pt x="454" y="401"/>
                    <a:pt x="513" y="445"/>
                  </a:cubicBezTo>
                  <a:lnTo>
                    <a:pt x="659" y="548"/>
                  </a:lnTo>
                  <a:lnTo>
                    <a:pt x="586" y="387"/>
                  </a:lnTo>
                  <a:cubicBezTo>
                    <a:pt x="584" y="383"/>
                    <a:pt x="582" y="380"/>
                    <a:pt x="581" y="376"/>
                  </a:cubicBezTo>
                  <a:lnTo>
                    <a:pt x="581" y="376"/>
                  </a:lnTo>
                  <a:lnTo>
                    <a:pt x="586" y="372"/>
                  </a:lnTo>
                  <a:cubicBezTo>
                    <a:pt x="581" y="367"/>
                    <a:pt x="575" y="362"/>
                    <a:pt x="570" y="357"/>
                  </a:cubicBezTo>
                  <a:lnTo>
                    <a:pt x="570" y="357"/>
                  </a:lnTo>
                  <a:cubicBezTo>
                    <a:pt x="481" y="198"/>
                    <a:pt x="345" y="91"/>
                    <a:pt x="235" y="36"/>
                  </a:cubicBezTo>
                  <a:cubicBezTo>
                    <a:pt x="160" y="14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2612101" y="2884275"/>
              <a:ext cx="125656" cy="34177"/>
            </a:xfrm>
            <a:custGeom>
              <a:rect b="b" l="l" r="r" t="t"/>
              <a:pathLst>
                <a:path extrusionOk="0" h="470" w="1728">
                  <a:moveTo>
                    <a:pt x="1215" y="1"/>
                  </a:moveTo>
                  <a:cubicBezTo>
                    <a:pt x="952" y="1"/>
                    <a:pt x="674" y="30"/>
                    <a:pt x="410" y="133"/>
                  </a:cubicBezTo>
                  <a:lnTo>
                    <a:pt x="502" y="124"/>
                  </a:lnTo>
                  <a:lnTo>
                    <a:pt x="502" y="124"/>
                  </a:lnTo>
                  <a:cubicBezTo>
                    <a:pt x="295" y="172"/>
                    <a:pt x="108" y="297"/>
                    <a:pt x="0" y="469"/>
                  </a:cubicBezTo>
                  <a:cubicBezTo>
                    <a:pt x="557" y="469"/>
                    <a:pt x="1142" y="425"/>
                    <a:pt x="1713" y="352"/>
                  </a:cubicBezTo>
                  <a:cubicBezTo>
                    <a:pt x="1728" y="235"/>
                    <a:pt x="1640" y="133"/>
                    <a:pt x="1552" y="74"/>
                  </a:cubicBezTo>
                  <a:cubicBezTo>
                    <a:pt x="1464" y="15"/>
                    <a:pt x="1332" y="1"/>
                    <a:pt x="12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2636535" y="2924925"/>
              <a:ext cx="40576" cy="10035"/>
            </a:xfrm>
            <a:custGeom>
              <a:rect b="b" l="l" r="r" t="t"/>
              <a:pathLst>
                <a:path extrusionOk="0" h="138" w="558">
                  <a:moveTo>
                    <a:pt x="68" y="0"/>
                  </a:moveTo>
                  <a:cubicBezTo>
                    <a:pt x="48" y="0"/>
                    <a:pt x="35" y="4"/>
                    <a:pt x="30" y="13"/>
                  </a:cubicBezTo>
                  <a:cubicBezTo>
                    <a:pt x="1" y="27"/>
                    <a:pt x="118" y="101"/>
                    <a:pt x="279" y="130"/>
                  </a:cubicBezTo>
                  <a:cubicBezTo>
                    <a:pt x="311" y="136"/>
                    <a:pt x="340" y="138"/>
                    <a:pt x="368" y="138"/>
                  </a:cubicBezTo>
                  <a:cubicBezTo>
                    <a:pt x="481" y="138"/>
                    <a:pt x="557" y="98"/>
                    <a:pt x="557" y="86"/>
                  </a:cubicBezTo>
                  <a:cubicBezTo>
                    <a:pt x="557" y="42"/>
                    <a:pt x="440" y="42"/>
                    <a:pt x="294" y="27"/>
                  </a:cubicBezTo>
                  <a:cubicBezTo>
                    <a:pt x="193" y="17"/>
                    <a:pt x="113" y="0"/>
                    <a:pt x="6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2453427" y="2589180"/>
              <a:ext cx="355661" cy="173286"/>
            </a:xfrm>
            <a:custGeom>
              <a:rect b="b" l="l" r="r" t="t"/>
              <a:pathLst>
                <a:path extrusionOk="0" h="2383" w="4891">
                  <a:moveTo>
                    <a:pt x="2712" y="0"/>
                  </a:moveTo>
                  <a:cubicBezTo>
                    <a:pt x="2432" y="0"/>
                    <a:pt x="2173" y="150"/>
                    <a:pt x="1889" y="150"/>
                  </a:cubicBezTo>
                  <a:cubicBezTo>
                    <a:pt x="1670" y="150"/>
                    <a:pt x="1450" y="62"/>
                    <a:pt x="1231" y="33"/>
                  </a:cubicBezTo>
                  <a:cubicBezTo>
                    <a:pt x="1163" y="22"/>
                    <a:pt x="1094" y="17"/>
                    <a:pt x="1027" y="17"/>
                  </a:cubicBezTo>
                  <a:cubicBezTo>
                    <a:pt x="819" y="17"/>
                    <a:pt x="617" y="69"/>
                    <a:pt x="440" y="179"/>
                  </a:cubicBezTo>
                  <a:cubicBezTo>
                    <a:pt x="206" y="326"/>
                    <a:pt x="30" y="575"/>
                    <a:pt x="16" y="838"/>
                  </a:cubicBezTo>
                  <a:cubicBezTo>
                    <a:pt x="1" y="1233"/>
                    <a:pt x="279" y="1599"/>
                    <a:pt x="206" y="1995"/>
                  </a:cubicBezTo>
                  <a:cubicBezTo>
                    <a:pt x="323" y="2068"/>
                    <a:pt x="455" y="2112"/>
                    <a:pt x="587" y="2214"/>
                  </a:cubicBezTo>
                  <a:cubicBezTo>
                    <a:pt x="664" y="2327"/>
                    <a:pt x="804" y="2383"/>
                    <a:pt x="947" y="2383"/>
                  </a:cubicBezTo>
                  <a:cubicBezTo>
                    <a:pt x="1046" y="2383"/>
                    <a:pt x="1147" y="2356"/>
                    <a:pt x="1231" y="2302"/>
                  </a:cubicBezTo>
                  <a:cubicBezTo>
                    <a:pt x="1421" y="2170"/>
                    <a:pt x="1538" y="1951"/>
                    <a:pt x="1626" y="1731"/>
                  </a:cubicBezTo>
                  <a:cubicBezTo>
                    <a:pt x="1714" y="1511"/>
                    <a:pt x="1816" y="1277"/>
                    <a:pt x="1977" y="1116"/>
                  </a:cubicBezTo>
                  <a:cubicBezTo>
                    <a:pt x="2109" y="1277"/>
                    <a:pt x="2226" y="1453"/>
                    <a:pt x="2373" y="1599"/>
                  </a:cubicBezTo>
                  <a:cubicBezTo>
                    <a:pt x="2534" y="1746"/>
                    <a:pt x="2724" y="1863"/>
                    <a:pt x="2944" y="1877"/>
                  </a:cubicBezTo>
                  <a:cubicBezTo>
                    <a:pt x="2962" y="1879"/>
                    <a:pt x="2980" y="1879"/>
                    <a:pt x="2998" y="1879"/>
                  </a:cubicBezTo>
                  <a:cubicBezTo>
                    <a:pt x="3199" y="1879"/>
                    <a:pt x="3394" y="1804"/>
                    <a:pt x="3514" y="1643"/>
                  </a:cubicBezTo>
                  <a:cubicBezTo>
                    <a:pt x="3602" y="1536"/>
                    <a:pt x="3619" y="1376"/>
                    <a:pt x="3572" y="1238"/>
                  </a:cubicBezTo>
                  <a:lnTo>
                    <a:pt x="3572" y="1238"/>
                  </a:lnTo>
                  <a:cubicBezTo>
                    <a:pt x="3642" y="1329"/>
                    <a:pt x="3728" y="1408"/>
                    <a:pt x="3837" y="1453"/>
                  </a:cubicBezTo>
                  <a:cubicBezTo>
                    <a:pt x="3882" y="1470"/>
                    <a:pt x="3929" y="1479"/>
                    <a:pt x="3976" y="1479"/>
                  </a:cubicBezTo>
                  <a:cubicBezTo>
                    <a:pt x="4127" y="1479"/>
                    <a:pt x="4272" y="1393"/>
                    <a:pt x="4305" y="1248"/>
                  </a:cubicBezTo>
                  <a:cubicBezTo>
                    <a:pt x="4356" y="1305"/>
                    <a:pt x="4432" y="1332"/>
                    <a:pt x="4510" y="1332"/>
                  </a:cubicBezTo>
                  <a:cubicBezTo>
                    <a:pt x="4611" y="1332"/>
                    <a:pt x="4716" y="1287"/>
                    <a:pt x="4773" y="1204"/>
                  </a:cubicBezTo>
                  <a:cubicBezTo>
                    <a:pt x="4891" y="1058"/>
                    <a:pt x="4891" y="853"/>
                    <a:pt x="4788" y="692"/>
                  </a:cubicBezTo>
                  <a:cubicBezTo>
                    <a:pt x="4700" y="516"/>
                    <a:pt x="4554" y="414"/>
                    <a:pt x="4378" y="355"/>
                  </a:cubicBezTo>
                  <a:cubicBezTo>
                    <a:pt x="4203" y="296"/>
                    <a:pt x="4027" y="282"/>
                    <a:pt x="3837" y="267"/>
                  </a:cubicBezTo>
                  <a:cubicBezTo>
                    <a:pt x="3661" y="252"/>
                    <a:pt x="3471" y="223"/>
                    <a:pt x="3310" y="179"/>
                  </a:cubicBezTo>
                  <a:cubicBezTo>
                    <a:pt x="3134" y="121"/>
                    <a:pt x="2958" y="33"/>
                    <a:pt x="2782" y="4"/>
                  </a:cubicBezTo>
                  <a:cubicBezTo>
                    <a:pt x="2759" y="1"/>
                    <a:pt x="2735" y="0"/>
                    <a:pt x="271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2188364" y="3124903"/>
              <a:ext cx="643041" cy="602610"/>
            </a:xfrm>
            <a:custGeom>
              <a:rect b="b" l="l" r="r" t="t"/>
              <a:pathLst>
                <a:path extrusionOk="0" h="8287" w="8843">
                  <a:moveTo>
                    <a:pt x="811" y="0"/>
                  </a:moveTo>
                  <a:cubicBezTo>
                    <a:pt x="685" y="0"/>
                    <a:pt x="572" y="22"/>
                    <a:pt x="484" y="59"/>
                  </a:cubicBezTo>
                  <a:cubicBezTo>
                    <a:pt x="279" y="132"/>
                    <a:pt x="162" y="220"/>
                    <a:pt x="89" y="308"/>
                  </a:cubicBezTo>
                  <a:cubicBezTo>
                    <a:pt x="15" y="410"/>
                    <a:pt x="1" y="454"/>
                    <a:pt x="1" y="454"/>
                  </a:cubicBezTo>
                  <a:cubicBezTo>
                    <a:pt x="1" y="454"/>
                    <a:pt x="15" y="410"/>
                    <a:pt x="89" y="337"/>
                  </a:cubicBezTo>
                  <a:cubicBezTo>
                    <a:pt x="162" y="264"/>
                    <a:pt x="294" y="147"/>
                    <a:pt x="484" y="88"/>
                  </a:cubicBezTo>
                  <a:cubicBezTo>
                    <a:pt x="568" y="67"/>
                    <a:pt x="671" y="50"/>
                    <a:pt x="784" y="50"/>
                  </a:cubicBezTo>
                  <a:cubicBezTo>
                    <a:pt x="908" y="50"/>
                    <a:pt x="1042" y="71"/>
                    <a:pt x="1172" y="132"/>
                  </a:cubicBezTo>
                  <a:cubicBezTo>
                    <a:pt x="1450" y="235"/>
                    <a:pt x="1684" y="454"/>
                    <a:pt x="1845" y="776"/>
                  </a:cubicBezTo>
                  <a:cubicBezTo>
                    <a:pt x="2006" y="1084"/>
                    <a:pt x="2109" y="1464"/>
                    <a:pt x="2123" y="1889"/>
                  </a:cubicBezTo>
                  <a:cubicBezTo>
                    <a:pt x="2138" y="2284"/>
                    <a:pt x="2123" y="2753"/>
                    <a:pt x="2138" y="3221"/>
                  </a:cubicBezTo>
                  <a:cubicBezTo>
                    <a:pt x="2182" y="4173"/>
                    <a:pt x="2285" y="5212"/>
                    <a:pt x="2475" y="6295"/>
                  </a:cubicBezTo>
                  <a:cubicBezTo>
                    <a:pt x="2519" y="6559"/>
                    <a:pt x="2577" y="6822"/>
                    <a:pt x="2636" y="7086"/>
                  </a:cubicBezTo>
                  <a:cubicBezTo>
                    <a:pt x="2694" y="7335"/>
                    <a:pt x="2724" y="7598"/>
                    <a:pt x="2841" y="7847"/>
                  </a:cubicBezTo>
                  <a:cubicBezTo>
                    <a:pt x="2899" y="7979"/>
                    <a:pt x="2973" y="8096"/>
                    <a:pt x="3075" y="8184"/>
                  </a:cubicBezTo>
                  <a:cubicBezTo>
                    <a:pt x="3192" y="8272"/>
                    <a:pt x="3339" y="8286"/>
                    <a:pt x="3456" y="8286"/>
                  </a:cubicBezTo>
                  <a:cubicBezTo>
                    <a:pt x="3587" y="8272"/>
                    <a:pt x="3719" y="8257"/>
                    <a:pt x="3822" y="8213"/>
                  </a:cubicBezTo>
                  <a:cubicBezTo>
                    <a:pt x="3939" y="8184"/>
                    <a:pt x="4071" y="8169"/>
                    <a:pt x="4173" y="8125"/>
                  </a:cubicBezTo>
                  <a:cubicBezTo>
                    <a:pt x="5095" y="7906"/>
                    <a:pt x="5915" y="7686"/>
                    <a:pt x="6603" y="7525"/>
                  </a:cubicBezTo>
                  <a:cubicBezTo>
                    <a:pt x="7306" y="7335"/>
                    <a:pt x="7848" y="7188"/>
                    <a:pt x="8257" y="7100"/>
                  </a:cubicBezTo>
                  <a:cubicBezTo>
                    <a:pt x="8433" y="7071"/>
                    <a:pt x="8579" y="7027"/>
                    <a:pt x="8697" y="6998"/>
                  </a:cubicBezTo>
                  <a:cubicBezTo>
                    <a:pt x="8784" y="6954"/>
                    <a:pt x="8842" y="6940"/>
                    <a:pt x="8843" y="6939"/>
                  </a:cubicBezTo>
                  <a:lnTo>
                    <a:pt x="8843" y="6939"/>
                  </a:lnTo>
                  <a:cubicBezTo>
                    <a:pt x="8842" y="6940"/>
                    <a:pt x="8784" y="6954"/>
                    <a:pt x="8711" y="6969"/>
                  </a:cubicBezTo>
                  <a:cubicBezTo>
                    <a:pt x="8594" y="6998"/>
                    <a:pt x="8433" y="7027"/>
                    <a:pt x="8257" y="7071"/>
                  </a:cubicBezTo>
                  <a:cubicBezTo>
                    <a:pt x="7848" y="7159"/>
                    <a:pt x="7306" y="7291"/>
                    <a:pt x="6603" y="7452"/>
                  </a:cubicBezTo>
                  <a:cubicBezTo>
                    <a:pt x="5900" y="7613"/>
                    <a:pt x="5066" y="7818"/>
                    <a:pt x="4158" y="8037"/>
                  </a:cubicBezTo>
                  <a:cubicBezTo>
                    <a:pt x="4041" y="8067"/>
                    <a:pt x="3924" y="8096"/>
                    <a:pt x="3807" y="8125"/>
                  </a:cubicBezTo>
                  <a:cubicBezTo>
                    <a:pt x="3705" y="8140"/>
                    <a:pt x="3573" y="8184"/>
                    <a:pt x="3456" y="8184"/>
                  </a:cubicBezTo>
                  <a:cubicBezTo>
                    <a:pt x="3339" y="8184"/>
                    <a:pt x="3221" y="8169"/>
                    <a:pt x="3134" y="8096"/>
                  </a:cubicBezTo>
                  <a:cubicBezTo>
                    <a:pt x="3046" y="8023"/>
                    <a:pt x="2987" y="7906"/>
                    <a:pt x="2929" y="7803"/>
                  </a:cubicBezTo>
                  <a:cubicBezTo>
                    <a:pt x="2841" y="7554"/>
                    <a:pt x="2782" y="7305"/>
                    <a:pt x="2724" y="7042"/>
                  </a:cubicBezTo>
                  <a:cubicBezTo>
                    <a:pt x="2680" y="6793"/>
                    <a:pt x="2636" y="6530"/>
                    <a:pt x="2577" y="6266"/>
                  </a:cubicBezTo>
                  <a:cubicBezTo>
                    <a:pt x="2402" y="5183"/>
                    <a:pt x="2285" y="4158"/>
                    <a:pt x="2255" y="3206"/>
                  </a:cubicBezTo>
                  <a:cubicBezTo>
                    <a:pt x="2241" y="2753"/>
                    <a:pt x="2241" y="2284"/>
                    <a:pt x="2211" y="1874"/>
                  </a:cubicBezTo>
                  <a:cubicBezTo>
                    <a:pt x="2197" y="1450"/>
                    <a:pt x="2109" y="1040"/>
                    <a:pt x="1919" y="732"/>
                  </a:cubicBezTo>
                  <a:cubicBezTo>
                    <a:pt x="1743" y="425"/>
                    <a:pt x="1479" y="191"/>
                    <a:pt x="1216" y="73"/>
                  </a:cubicBezTo>
                  <a:cubicBezTo>
                    <a:pt x="1077" y="22"/>
                    <a:pt x="938" y="0"/>
                    <a:pt x="81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2393869" y="3720984"/>
              <a:ext cx="35195" cy="62973"/>
            </a:xfrm>
            <a:custGeom>
              <a:rect b="b" l="l" r="r" t="t"/>
              <a:pathLst>
                <a:path extrusionOk="0" h="866" w="484">
                  <a:moveTo>
                    <a:pt x="466" y="1"/>
                  </a:moveTo>
                  <a:cubicBezTo>
                    <a:pt x="440" y="1"/>
                    <a:pt x="287" y="158"/>
                    <a:pt x="161" y="382"/>
                  </a:cubicBezTo>
                  <a:cubicBezTo>
                    <a:pt x="29" y="646"/>
                    <a:pt x="0" y="865"/>
                    <a:pt x="15" y="865"/>
                  </a:cubicBezTo>
                  <a:cubicBezTo>
                    <a:pt x="44" y="865"/>
                    <a:pt x="117" y="675"/>
                    <a:pt x="234" y="426"/>
                  </a:cubicBezTo>
                  <a:cubicBezTo>
                    <a:pt x="366" y="206"/>
                    <a:pt x="483" y="16"/>
                    <a:pt x="469" y="1"/>
                  </a:cubicBezTo>
                  <a:cubicBezTo>
                    <a:pt x="468" y="1"/>
                    <a:pt x="467" y="1"/>
                    <a:pt x="46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2420485" y="3731601"/>
              <a:ext cx="24506" cy="72572"/>
            </a:xfrm>
            <a:custGeom>
              <a:rect b="b" l="l" r="r" t="t"/>
              <a:pathLst>
                <a:path extrusionOk="0" h="998" w="337">
                  <a:moveTo>
                    <a:pt x="318" y="1"/>
                  </a:moveTo>
                  <a:cubicBezTo>
                    <a:pt x="282" y="1"/>
                    <a:pt x="144" y="174"/>
                    <a:pt x="73" y="456"/>
                  </a:cubicBezTo>
                  <a:cubicBezTo>
                    <a:pt x="0" y="748"/>
                    <a:pt x="44" y="997"/>
                    <a:pt x="73" y="997"/>
                  </a:cubicBezTo>
                  <a:cubicBezTo>
                    <a:pt x="88" y="997"/>
                    <a:pt x="88" y="748"/>
                    <a:pt x="176" y="485"/>
                  </a:cubicBezTo>
                  <a:cubicBezTo>
                    <a:pt x="234" y="221"/>
                    <a:pt x="337" y="16"/>
                    <a:pt x="322" y="2"/>
                  </a:cubicBezTo>
                  <a:cubicBezTo>
                    <a:pt x="321" y="1"/>
                    <a:pt x="320" y="1"/>
                    <a:pt x="31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2742997" y="3651828"/>
              <a:ext cx="106531" cy="205572"/>
            </a:xfrm>
            <a:custGeom>
              <a:rect b="b" l="l" r="r" t="t"/>
              <a:pathLst>
                <a:path extrusionOk="0" h="2827" w="1465">
                  <a:moveTo>
                    <a:pt x="30" y="1"/>
                  </a:moveTo>
                  <a:lnTo>
                    <a:pt x="30" y="1"/>
                  </a:lnTo>
                  <a:cubicBezTo>
                    <a:pt x="1" y="15"/>
                    <a:pt x="74" y="191"/>
                    <a:pt x="191" y="440"/>
                  </a:cubicBezTo>
                  <a:cubicBezTo>
                    <a:pt x="294" y="704"/>
                    <a:pt x="469" y="1070"/>
                    <a:pt x="660" y="1450"/>
                  </a:cubicBezTo>
                  <a:cubicBezTo>
                    <a:pt x="865" y="1845"/>
                    <a:pt x="1055" y="2197"/>
                    <a:pt x="1201" y="2431"/>
                  </a:cubicBezTo>
                  <a:cubicBezTo>
                    <a:pt x="1348" y="2680"/>
                    <a:pt x="1436" y="2826"/>
                    <a:pt x="1450" y="2826"/>
                  </a:cubicBezTo>
                  <a:cubicBezTo>
                    <a:pt x="1465" y="2797"/>
                    <a:pt x="1392" y="2651"/>
                    <a:pt x="1289" y="2372"/>
                  </a:cubicBezTo>
                  <a:cubicBezTo>
                    <a:pt x="1143" y="2109"/>
                    <a:pt x="952" y="1758"/>
                    <a:pt x="777" y="1392"/>
                  </a:cubicBezTo>
                  <a:cubicBezTo>
                    <a:pt x="572" y="1026"/>
                    <a:pt x="411" y="704"/>
                    <a:pt x="264" y="411"/>
                  </a:cubicBezTo>
                  <a:cubicBezTo>
                    <a:pt x="118" y="147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2795210" y="3660627"/>
              <a:ext cx="30905" cy="30760"/>
            </a:xfrm>
            <a:custGeom>
              <a:rect b="b" l="l" r="r" t="t"/>
              <a:pathLst>
                <a:path extrusionOk="0" h="423" w="425">
                  <a:moveTo>
                    <a:pt x="206" y="0"/>
                  </a:moveTo>
                  <a:cubicBezTo>
                    <a:pt x="158" y="0"/>
                    <a:pt x="132" y="26"/>
                    <a:pt x="132" y="26"/>
                  </a:cubicBezTo>
                  <a:cubicBezTo>
                    <a:pt x="132" y="41"/>
                    <a:pt x="205" y="26"/>
                    <a:pt x="264" y="70"/>
                  </a:cubicBezTo>
                  <a:cubicBezTo>
                    <a:pt x="293" y="85"/>
                    <a:pt x="337" y="143"/>
                    <a:pt x="337" y="173"/>
                  </a:cubicBezTo>
                  <a:cubicBezTo>
                    <a:pt x="337" y="217"/>
                    <a:pt x="308" y="260"/>
                    <a:pt x="264" y="290"/>
                  </a:cubicBezTo>
                  <a:cubicBezTo>
                    <a:pt x="234" y="304"/>
                    <a:pt x="209" y="312"/>
                    <a:pt x="187" y="312"/>
                  </a:cubicBezTo>
                  <a:cubicBezTo>
                    <a:pt x="165" y="312"/>
                    <a:pt x="147" y="304"/>
                    <a:pt x="132" y="290"/>
                  </a:cubicBezTo>
                  <a:cubicBezTo>
                    <a:pt x="88" y="260"/>
                    <a:pt x="88" y="217"/>
                    <a:pt x="88" y="173"/>
                  </a:cubicBezTo>
                  <a:cubicBezTo>
                    <a:pt x="117" y="99"/>
                    <a:pt x="161" y="85"/>
                    <a:pt x="161" y="70"/>
                  </a:cubicBezTo>
                  <a:cubicBezTo>
                    <a:pt x="161" y="70"/>
                    <a:pt x="155" y="57"/>
                    <a:pt x="142" y="57"/>
                  </a:cubicBezTo>
                  <a:cubicBezTo>
                    <a:pt x="135" y="57"/>
                    <a:pt x="127" y="60"/>
                    <a:pt x="117" y="70"/>
                  </a:cubicBezTo>
                  <a:cubicBezTo>
                    <a:pt x="73" y="70"/>
                    <a:pt x="44" y="99"/>
                    <a:pt x="15" y="158"/>
                  </a:cubicBezTo>
                  <a:cubicBezTo>
                    <a:pt x="0" y="217"/>
                    <a:pt x="0" y="290"/>
                    <a:pt x="59" y="363"/>
                  </a:cubicBezTo>
                  <a:cubicBezTo>
                    <a:pt x="92" y="404"/>
                    <a:pt x="139" y="422"/>
                    <a:pt x="187" y="422"/>
                  </a:cubicBezTo>
                  <a:cubicBezTo>
                    <a:pt x="224" y="422"/>
                    <a:pt x="261" y="411"/>
                    <a:pt x="293" y="392"/>
                  </a:cubicBezTo>
                  <a:cubicBezTo>
                    <a:pt x="366" y="363"/>
                    <a:pt x="425" y="246"/>
                    <a:pt x="410" y="173"/>
                  </a:cubicBezTo>
                  <a:cubicBezTo>
                    <a:pt x="410" y="99"/>
                    <a:pt x="352" y="41"/>
                    <a:pt x="293" y="26"/>
                  </a:cubicBezTo>
                  <a:cubicBezTo>
                    <a:pt x="259" y="7"/>
                    <a:pt x="230" y="0"/>
                    <a:pt x="20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2160730" y="3697641"/>
              <a:ext cx="763316" cy="287089"/>
            </a:xfrm>
            <a:custGeom>
              <a:rect b="b" l="l" r="r" t="t"/>
              <a:pathLst>
                <a:path extrusionOk="0" h="3948" w="10497">
                  <a:moveTo>
                    <a:pt x="15" y="0"/>
                  </a:moveTo>
                  <a:cubicBezTo>
                    <a:pt x="0" y="0"/>
                    <a:pt x="15" y="30"/>
                    <a:pt x="29" y="117"/>
                  </a:cubicBezTo>
                  <a:cubicBezTo>
                    <a:pt x="59" y="220"/>
                    <a:pt x="88" y="337"/>
                    <a:pt x="132" y="483"/>
                  </a:cubicBezTo>
                  <a:cubicBezTo>
                    <a:pt x="220" y="806"/>
                    <a:pt x="322" y="1259"/>
                    <a:pt x="571" y="1801"/>
                  </a:cubicBezTo>
                  <a:cubicBezTo>
                    <a:pt x="791" y="2357"/>
                    <a:pt x="1171" y="2972"/>
                    <a:pt x="1815" y="3455"/>
                  </a:cubicBezTo>
                  <a:cubicBezTo>
                    <a:pt x="2123" y="3690"/>
                    <a:pt x="2518" y="3880"/>
                    <a:pt x="2943" y="3924"/>
                  </a:cubicBezTo>
                  <a:cubicBezTo>
                    <a:pt x="3063" y="3940"/>
                    <a:pt x="3183" y="3947"/>
                    <a:pt x="3303" y="3947"/>
                  </a:cubicBezTo>
                  <a:cubicBezTo>
                    <a:pt x="3622" y="3947"/>
                    <a:pt x="3941" y="3896"/>
                    <a:pt x="4260" y="3821"/>
                  </a:cubicBezTo>
                  <a:cubicBezTo>
                    <a:pt x="5988" y="3324"/>
                    <a:pt x="7539" y="2870"/>
                    <a:pt x="8667" y="2533"/>
                  </a:cubicBezTo>
                  <a:cubicBezTo>
                    <a:pt x="9223" y="2372"/>
                    <a:pt x="9677" y="2226"/>
                    <a:pt x="10014" y="2138"/>
                  </a:cubicBezTo>
                  <a:cubicBezTo>
                    <a:pt x="10160" y="2094"/>
                    <a:pt x="10277" y="2065"/>
                    <a:pt x="10380" y="2021"/>
                  </a:cubicBezTo>
                  <a:cubicBezTo>
                    <a:pt x="10467" y="1991"/>
                    <a:pt x="10497" y="1977"/>
                    <a:pt x="10497" y="1977"/>
                  </a:cubicBezTo>
                  <a:lnTo>
                    <a:pt x="10497" y="1977"/>
                  </a:lnTo>
                  <a:cubicBezTo>
                    <a:pt x="10497" y="1977"/>
                    <a:pt x="10453" y="1977"/>
                    <a:pt x="10394" y="2006"/>
                  </a:cubicBezTo>
                  <a:cubicBezTo>
                    <a:pt x="10306" y="2021"/>
                    <a:pt x="10175" y="2065"/>
                    <a:pt x="10028" y="2094"/>
                  </a:cubicBezTo>
                  <a:cubicBezTo>
                    <a:pt x="9691" y="2196"/>
                    <a:pt x="9252" y="2313"/>
                    <a:pt x="8696" y="2460"/>
                  </a:cubicBezTo>
                  <a:cubicBezTo>
                    <a:pt x="7539" y="2797"/>
                    <a:pt x="5988" y="3236"/>
                    <a:pt x="4260" y="3704"/>
                  </a:cubicBezTo>
                  <a:cubicBezTo>
                    <a:pt x="3939" y="3790"/>
                    <a:pt x="3625" y="3844"/>
                    <a:pt x="3319" y="3844"/>
                  </a:cubicBezTo>
                  <a:cubicBezTo>
                    <a:pt x="3207" y="3844"/>
                    <a:pt x="3096" y="3837"/>
                    <a:pt x="2987" y="3821"/>
                  </a:cubicBezTo>
                  <a:cubicBezTo>
                    <a:pt x="2562" y="3763"/>
                    <a:pt x="2196" y="3602"/>
                    <a:pt x="1889" y="3382"/>
                  </a:cubicBezTo>
                  <a:cubicBezTo>
                    <a:pt x="1259" y="2928"/>
                    <a:pt x="879" y="2313"/>
                    <a:pt x="644" y="1786"/>
                  </a:cubicBezTo>
                  <a:cubicBezTo>
                    <a:pt x="395" y="1259"/>
                    <a:pt x="249" y="806"/>
                    <a:pt x="161" y="483"/>
                  </a:cubicBezTo>
                  <a:cubicBezTo>
                    <a:pt x="132" y="337"/>
                    <a:pt x="88" y="220"/>
                    <a:pt x="59" y="117"/>
                  </a:cubicBezTo>
                  <a:cubicBezTo>
                    <a:pt x="29" y="3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2769612" y="3310120"/>
              <a:ext cx="56501" cy="321557"/>
            </a:xfrm>
            <a:custGeom>
              <a:rect b="b" l="l" r="r" t="t"/>
              <a:pathLst>
                <a:path extrusionOk="0" h="4422" w="777">
                  <a:moveTo>
                    <a:pt x="45" y="1"/>
                  </a:moveTo>
                  <a:cubicBezTo>
                    <a:pt x="1" y="1"/>
                    <a:pt x="147" y="981"/>
                    <a:pt x="352" y="2211"/>
                  </a:cubicBezTo>
                  <a:cubicBezTo>
                    <a:pt x="543" y="3441"/>
                    <a:pt x="733" y="4422"/>
                    <a:pt x="762" y="4422"/>
                  </a:cubicBezTo>
                  <a:cubicBezTo>
                    <a:pt x="777" y="4422"/>
                    <a:pt x="630" y="3426"/>
                    <a:pt x="440" y="2211"/>
                  </a:cubicBezTo>
                  <a:cubicBezTo>
                    <a:pt x="250" y="981"/>
                    <a:pt x="59" y="1"/>
                    <a:pt x="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1868978" y="3875295"/>
              <a:ext cx="920967" cy="522112"/>
            </a:xfrm>
            <a:custGeom>
              <a:rect b="b" l="l" r="r" t="t"/>
              <a:pathLst>
                <a:path extrusionOk="0" h="7180" w="12665">
                  <a:moveTo>
                    <a:pt x="1" y="368"/>
                  </a:moveTo>
                  <a:cubicBezTo>
                    <a:pt x="2" y="385"/>
                    <a:pt x="4" y="402"/>
                    <a:pt x="5" y="419"/>
                  </a:cubicBezTo>
                  <a:lnTo>
                    <a:pt x="5" y="419"/>
                  </a:lnTo>
                  <a:lnTo>
                    <a:pt x="1" y="368"/>
                  </a:lnTo>
                  <a:close/>
                  <a:moveTo>
                    <a:pt x="3622" y="1"/>
                  </a:moveTo>
                  <a:cubicBezTo>
                    <a:pt x="2403" y="1"/>
                    <a:pt x="1184" y="175"/>
                    <a:pt x="17" y="529"/>
                  </a:cubicBezTo>
                  <a:lnTo>
                    <a:pt x="17" y="529"/>
                  </a:lnTo>
                  <a:cubicBezTo>
                    <a:pt x="13" y="492"/>
                    <a:pt x="9" y="455"/>
                    <a:pt x="5" y="419"/>
                  </a:cubicBezTo>
                  <a:lnTo>
                    <a:pt x="5" y="419"/>
                  </a:lnTo>
                  <a:lnTo>
                    <a:pt x="16" y="529"/>
                  </a:lnTo>
                  <a:cubicBezTo>
                    <a:pt x="16" y="529"/>
                    <a:pt x="17" y="529"/>
                    <a:pt x="17" y="529"/>
                  </a:cubicBezTo>
                  <a:lnTo>
                    <a:pt x="17" y="529"/>
                  </a:lnTo>
                  <a:cubicBezTo>
                    <a:pt x="259" y="2661"/>
                    <a:pt x="1627" y="4584"/>
                    <a:pt x="3427" y="5726"/>
                  </a:cubicBezTo>
                  <a:cubicBezTo>
                    <a:pt x="5017" y="6736"/>
                    <a:pt x="6923" y="7180"/>
                    <a:pt x="8825" y="7180"/>
                  </a:cubicBezTo>
                  <a:cubicBezTo>
                    <a:pt x="9129" y="7180"/>
                    <a:pt x="9433" y="7168"/>
                    <a:pt x="9736" y="7146"/>
                  </a:cubicBezTo>
                  <a:cubicBezTo>
                    <a:pt x="10629" y="7073"/>
                    <a:pt x="11625" y="6839"/>
                    <a:pt x="12152" y="6136"/>
                  </a:cubicBezTo>
                  <a:cubicBezTo>
                    <a:pt x="12664" y="5433"/>
                    <a:pt x="12591" y="4438"/>
                    <a:pt x="12196" y="3677"/>
                  </a:cubicBezTo>
                  <a:cubicBezTo>
                    <a:pt x="11771" y="2915"/>
                    <a:pt x="11068" y="2359"/>
                    <a:pt x="10336" y="1905"/>
                  </a:cubicBezTo>
                  <a:cubicBezTo>
                    <a:pt x="8339" y="651"/>
                    <a:pt x="5980" y="1"/>
                    <a:pt x="3622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2425793" y="2998226"/>
              <a:ext cx="212990" cy="174667"/>
            </a:xfrm>
            <a:custGeom>
              <a:rect b="b" l="l" r="r" t="t"/>
              <a:pathLst>
                <a:path extrusionOk="0" h="2402" w="2929">
                  <a:moveTo>
                    <a:pt x="235" y="0"/>
                  </a:moveTo>
                  <a:lnTo>
                    <a:pt x="0" y="1084"/>
                  </a:lnTo>
                  <a:lnTo>
                    <a:pt x="483" y="2020"/>
                  </a:lnTo>
                  <a:lnTo>
                    <a:pt x="1918" y="2401"/>
                  </a:lnTo>
                  <a:lnTo>
                    <a:pt x="2928" y="1303"/>
                  </a:lnTo>
                  <a:lnTo>
                    <a:pt x="2928" y="32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2562070" y="3016333"/>
              <a:ext cx="69227" cy="668565"/>
            </a:xfrm>
            <a:custGeom>
              <a:rect b="b" l="l" r="r" t="t"/>
              <a:pathLst>
                <a:path extrusionOk="0" h="9194" w="952">
                  <a:moveTo>
                    <a:pt x="0" y="0"/>
                  </a:moveTo>
                  <a:lnTo>
                    <a:pt x="0" y="88"/>
                  </a:lnTo>
                  <a:lnTo>
                    <a:pt x="0" y="366"/>
                  </a:lnTo>
                  <a:cubicBezTo>
                    <a:pt x="0" y="586"/>
                    <a:pt x="0" y="922"/>
                    <a:pt x="29" y="1347"/>
                  </a:cubicBezTo>
                  <a:cubicBezTo>
                    <a:pt x="59" y="2196"/>
                    <a:pt x="117" y="3338"/>
                    <a:pt x="249" y="4626"/>
                  </a:cubicBezTo>
                  <a:cubicBezTo>
                    <a:pt x="366" y="5900"/>
                    <a:pt x="557" y="7056"/>
                    <a:pt x="703" y="7876"/>
                  </a:cubicBezTo>
                  <a:cubicBezTo>
                    <a:pt x="776" y="8286"/>
                    <a:pt x="835" y="8608"/>
                    <a:pt x="879" y="8857"/>
                  </a:cubicBezTo>
                  <a:cubicBezTo>
                    <a:pt x="906" y="8941"/>
                    <a:pt x="921" y="9024"/>
                    <a:pt x="935" y="9095"/>
                  </a:cubicBezTo>
                  <a:lnTo>
                    <a:pt x="935" y="9095"/>
                  </a:lnTo>
                  <a:cubicBezTo>
                    <a:pt x="930" y="9030"/>
                    <a:pt x="919" y="8951"/>
                    <a:pt x="908" y="8872"/>
                  </a:cubicBezTo>
                  <a:cubicBezTo>
                    <a:pt x="849" y="8608"/>
                    <a:pt x="805" y="8286"/>
                    <a:pt x="732" y="7876"/>
                  </a:cubicBezTo>
                  <a:cubicBezTo>
                    <a:pt x="615" y="7042"/>
                    <a:pt x="439" y="5900"/>
                    <a:pt x="322" y="4626"/>
                  </a:cubicBezTo>
                  <a:cubicBezTo>
                    <a:pt x="191" y="3338"/>
                    <a:pt x="117" y="2196"/>
                    <a:pt x="73" y="1347"/>
                  </a:cubicBezTo>
                  <a:cubicBezTo>
                    <a:pt x="59" y="952"/>
                    <a:pt x="59" y="615"/>
                    <a:pt x="44" y="366"/>
                  </a:cubicBezTo>
                  <a:cubicBezTo>
                    <a:pt x="29" y="249"/>
                    <a:pt x="29" y="161"/>
                    <a:pt x="29" y="88"/>
                  </a:cubicBezTo>
                  <a:cubicBezTo>
                    <a:pt x="0" y="29"/>
                    <a:pt x="0" y="0"/>
                    <a:pt x="0" y="0"/>
                  </a:cubicBezTo>
                  <a:close/>
                  <a:moveTo>
                    <a:pt x="935" y="9095"/>
                  </a:moveTo>
                  <a:cubicBezTo>
                    <a:pt x="936" y="9115"/>
                    <a:pt x="937" y="9133"/>
                    <a:pt x="937" y="9150"/>
                  </a:cubicBezTo>
                  <a:cubicBezTo>
                    <a:pt x="939" y="9151"/>
                    <a:pt x="940" y="9153"/>
                    <a:pt x="941" y="9154"/>
                  </a:cubicBezTo>
                  <a:lnTo>
                    <a:pt x="941" y="9154"/>
                  </a:lnTo>
                  <a:cubicBezTo>
                    <a:pt x="939" y="9141"/>
                    <a:pt x="937" y="9125"/>
                    <a:pt x="937" y="9106"/>
                  </a:cubicBezTo>
                  <a:cubicBezTo>
                    <a:pt x="936" y="9102"/>
                    <a:pt x="936" y="9099"/>
                    <a:pt x="935" y="9095"/>
                  </a:cubicBezTo>
                  <a:close/>
                  <a:moveTo>
                    <a:pt x="941" y="9154"/>
                  </a:moveTo>
                  <a:cubicBezTo>
                    <a:pt x="945" y="9181"/>
                    <a:pt x="952" y="9194"/>
                    <a:pt x="952" y="9194"/>
                  </a:cubicBezTo>
                  <a:cubicBezTo>
                    <a:pt x="952" y="9194"/>
                    <a:pt x="952" y="9170"/>
                    <a:pt x="941" y="9154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2591885" y="3186642"/>
              <a:ext cx="28796" cy="28796"/>
            </a:xfrm>
            <a:custGeom>
              <a:rect b="b" l="l" r="r" t="t"/>
              <a:pathLst>
                <a:path extrusionOk="0" h="396" w="396">
                  <a:moveTo>
                    <a:pt x="205" y="74"/>
                  </a:moveTo>
                  <a:cubicBezTo>
                    <a:pt x="215" y="78"/>
                    <a:pt x="224" y="82"/>
                    <a:pt x="234" y="88"/>
                  </a:cubicBezTo>
                  <a:cubicBezTo>
                    <a:pt x="264" y="103"/>
                    <a:pt x="308" y="147"/>
                    <a:pt x="308" y="176"/>
                  </a:cubicBezTo>
                  <a:cubicBezTo>
                    <a:pt x="308" y="220"/>
                    <a:pt x="293" y="264"/>
                    <a:pt x="234" y="293"/>
                  </a:cubicBezTo>
                  <a:cubicBezTo>
                    <a:pt x="213" y="299"/>
                    <a:pt x="193" y="302"/>
                    <a:pt x="176" y="302"/>
                  </a:cubicBezTo>
                  <a:cubicBezTo>
                    <a:pt x="146" y="302"/>
                    <a:pt x="121" y="292"/>
                    <a:pt x="103" y="264"/>
                  </a:cubicBezTo>
                  <a:cubicBezTo>
                    <a:pt x="88" y="249"/>
                    <a:pt x="88" y="191"/>
                    <a:pt x="103" y="161"/>
                  </a:cubicBezTo>
                  <a:cubicBezTo>
                    <a:pt x="146" y="89"/>
                    <a:pt x="204" y="88"/>
                    <a:pt x="205" y="74"/>
                  </a:cubicBezTo>
                  <a:close/>
                  <a:moveTo>
                    <a:pt x="183" y="1"/>
                  </a:moveTo>
                  <a:cubicBezTo>
                    <a:pt x="117" y="1"/>
                    <a:pt x="77" y="44"/>
                    <a:pt x="88" y="44"/>
                  </a:cubicBezTo>
                  <a:cubicBezTo>
                    <a:pt x="92" y="53"/>
                    <a:pt x="101" y="57"/>
                    <a:pt x="113" y="59"/>
                  </a:cubicBezTo>
                  <a:lnTo>
                    <a:pt x="113" y="59"/>
                  </a:lnTo>
                  <a:cubicBezTo>
                    <a:pt x="93" y="71"/>
                    <a:pt x="76" y="92"/>
                    <a:pt x="59" y="118"/>
                  </a:cubicBezTo>
                  <a:cubicBezTo>
                    <a:pt x="15" y="176"/>
                    <a:pt x="0" y="249"/>
                    <a:pt x="29" y="322"/>
                  </a:cubicBezTo>
                  <a:cubicBezTo>
                    <a:pt x="59" y="372"/>
                    <a:pt x="130" y="395"/>
                    <a:pt x="191" y="395"/>
                  </a:cubicBezTo>
                  <a:cubicBezTo>
                    <a:pt x="219" y="395"/>
                    <a:pt x="245" y="390"/>
                    <a:pt x="264" y="381"/>
                  </a:cubicBezTo>
                  <a:cubicBezTo>
                    <a:pt x="351" y="337"/>
                    <a:pt x="395" y="249"/>
                    <a:pt x="381" y="161"/>
                  </a:cubicBezTo>
                  <a:cubicBezTo>
                    <a:pt x="366" y="74"/>
                    <a:pt x="308" y="30"/>
                    <a:pt x="249" y="15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2618501" y="3384730"/>
              <a:ext cx="26687" cy="25160"/>
            </a:xfrm>
            <a:custGeom>
              <a:rect b="b" l="l" r="r" t="t"/>
              <a:pathLst>
                <a:path extrusionOk="0" h="346" w="367">
                  <a:moveTo>
                    <a:pt x="152" y="1"/>
                  </a:moveTo>
                  <a:cubicBezTo>
                    <a:pt x="134" y="1"/>
                    <a:pt x="106" y="11"/>
                    <a:pt x="73" y="43"/>
                  </a:cubicBezTo>
                  <a:cubicBezTo>
                    <a:pt x="29" y="73"/>
                    <a:pt x="0" y="116"/>
                    <a:pt x="15" y="190"/>
                  </a:cubicBezTo>
                  <a:cubicBezTo>
                    <a:pt x="29" y="263"/>
                    <a:pt x="88" y="321"/>
                    <a:pt x="161" y="336"/>
                  </a:cubicBezTo>
                  <a:cubicBezTo>
                    <a:pt x="177" y="342"/>
                    <a:pt x="193" y="345"/>
                    <a:pt x="209" y="345"/>
                  </a:cubicBezTo>
                  <a:cubicBezTo>
                    <a:pt x="265" y="345"/>
                    <a:pt x="317" y="309"/>
                    <a:pt x="351" y="263"/>
                  </a:cubicBezTo>
                  <a:cubicBezTo>
                    <a:pt x="366" y="190"/>
                    <a:pt x="366" y="146"/>
                    <a:pt x="351" y="102"/>
                  </a:cubicBezTo>
                  <a:cubicBezTo>
                    <a:pt x="320" y="39"/>
                    <a:pt x="274" y="21"/>
                    <a:pt x="250" y="21"/>
                  </a:cubicBezTo>
                  <a:cubicBezTo>
                    <a:pt x="240" y="21"/>
                    <a:pt x="234" y="24"/>
                    <a:pt x="234" y="29"/>
                  </a:cubicBezTo>
                  <a:cubicBezTo>
                    <a:pt x="220" y="58"/>
                    <a:pt x="249" y="73"/>
                    <a:pt x="278" y="131"/>
                  </a:cubicBezTo>
                  <a:cubicBezTo>
                    <a:pt x="292" y="171"/>
                    <a:pt x="256" y="235"/>
                    <a:pt x="183" y="235"/>
                  </a:cubicBezTo>
                  <a:cubicBezTo>
                    <a:pt x="176" y="235"/>
                    <a:pt x="169" y="235"/>
                    <a:pt x="161" y="234"/>
                  </a:cubicBezTo>
                  <a:cubicBezTo>
                    <a:pt x="88" y="219"/>
                    <a:pt x="73" y="146"/>
                    <a:pt x="103" y="87"/>
                  </a:cubicBezTo>
                  <a:cubicBezTo>
                    <a:pt x="147" y="29"/>
                    <a:pt x="176" y="29"/>
                    <a:pt x="176" y="14"/>
                  </a:cubicBezTo>
                  <a:cubicBezTo>
                    <a:pt x="176" y="7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2644025" y="3563474"/>
              <a:ext cx="27778" cy="28578"/>
            </a:xfrm>
            <a:custGeom>
              <a:rect b="b" l="l" r="r" t="t"/>
              <a:pathLst>
                <a:path extrusionOk="0" h="393" w="382">
                  <a:moveTo>
                    <a:pt x="179" y="0"/>
                  </a:moveTo>
                  <a:cubicBezTo>
                    <a:pt x="140" y="0"/>
                    <a:pt x="118" y="21"/>
                    <a:pt x="118" y="30"/>
                  </a:cubicBezTo>
                  <a:cubicBezTo>
                    <a:pt x="118" y="45"/>
                    <a:pt x="176" y="45"/>
                    <a:pt x="235" y="118"/>
                  </a:cubicBezTo>
                  <a:cubicBezTo>
                    <a:pt x="264" y="133"/>
                    <a:pt x="293" y="176"/>
                    <a:pt x="293" y="206"/>
                  </a:cubicBezTo>
                  <a:cubicBezTo>
                    <a:pt x="293" y="264"/>
                    <a:pt x="264" y="308"/>
                    <a:pt x="235" y="323"/>
                  </a:cubicBezTo>
                  <a:cubicBezTo>
                    <a:pt x="191" y="323"/>
                    <a:pt x="147" y="308"/>
                    <a:pt x="118" y="279"/>
                  </a:cubicBezTo>
                  <a:cubicBezTo>
                    <a:pt x="103" y="250"/>
                    <a:pt x="103" y="235"/>
                    <a:pt x="118" y="191"/>
                  </a:cubicBezTo>
                  <a:cubicBezTo>
                    <a:pt x="161" y="118"/>
                    <a:pt x="220" y="133"/>
                    <a:pt x="220" y="118"/>
                  </a:cubicBezTo>
                  <a:cubicBezTo>
                    <a:pt x="220" y="118"/>
                    <a:pt x="220" y="103"/>
                    <a:pt x="176" y="103"/>
                  </a:cubicBezTo>
                  <a:cubicBezTo>
                    <a:pt x="172" y="99"/>
                    <a:pt x="165" y="98"/>
                    <a:pt x="156" y="98"/>
                  </a:cubicBezTo>
                  <a:cubicBezTo>
                    <a:pt x="132" y="98"/>
                    <a:pt x="95" y="111"/>
                    <a:pt x="74" y="133"/>
                  </a:cubicBezTo>
                  <a:cubicBezTo>
                    <a:pt x="30" y="176"/>
                    <a:pt x="0" y="250"/>
                    <a:pt x="44" y="323"/>
                  </a:cubicBezTo>
                  <a:cubicBezTo>
                    <a:pt x="77" y="366"/>
                    <a:pt x="132" y="393"/>
                    <a:pt x="194" y="393"/>
                  </a:cubicBezTo>
                  <a:cubicBezTo>
                    <a:pt x="217" y="393"/>
                    <a:pt x="240" y="389"/>
                    <a:pt x="264" y="381"/>
                  </a:cubicBezTo>
                  <a:cubicBezTo>
                    <a:pt x="366" y="337"/>
                    <a:pt x="381" y="250"/>
                    <a:pt x="381" y="176"/>
                  </a:cubicBezTo>
                  <a:cubicBezTo>
                    <a:pt x="366" y="103"/>
                    <a:pt x="308" y="45"/>
                    <a:pt x="264" y="30"/>
                  </a:cubicBezTo>
                  <a:cubicBezTo>
                    <a:pt x="231" y="8"/>
                    <a:pt x="202" y="0"/>
                    <a:pt x="17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133720" y="2557983"/>
              <a:ext cx="439723" cy="403873"/>
            </a:xfrm>
            <a:custGeom>
              <a:rect b="b" l="l" r="r" t="t"/>
              <a:pathLst>
                <a:path extrusionOk="0" h="5554" w="6047">
                  <a:moveTo>
                    <a:pt x="3020" y="0"/>
                  </a:moveTo>
                  <a:cubicBezTo>
                    <a:pt x="2845" y="0"/>
                    <a:pt x="2667" y="17"/>
                    <a:pt x="2489" y="52"/>
                  </a:cubicBezTo>
                  <a:cubicBezTo>
                    <a:pt x="981" y="345"/>
                    <a:pt x="1" y="1809"/>
                    <a:pt x="308" y="3317"/>
                  </a:cubicBezTo>
                  <a:cubicBezTo>
                    <a:pt x="565" y="4627"/>
                    <a:pt x="1723" y="5554"/>
                    <a:pt x="3012" y="5554"/>
                  </a:cubicBezTo>
                  <a:cubicBezTo>
                    <a:pt x="3192" y="5554"/>
                    <a:pt x="3375" y="5536"/>
                    <a:pt x="3558" y="5498"/>
                  </a:cubicBezTo>
                  <a:cubicBezTo>
                    <a:pt x="5066" y="5190"/>
                    <a:pt x="6047" y="3727"/>
                    <a:pt x="5739" y="2233"/>
                  </a:cubicBezTo>
                  <a:cubicBezTo>
                    <a:pt x="5481" y="918"/>
                    <a:pt x="4315" y="0"/>
                    <a:pt x="3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152918" y="2861950"/>
              <a:ext cx="84134" cy="112930"/>
            </a:xfrm>
            <a:custGeom>
              <a:rect b="b" l="l" r="r" t="t"/>
              <a:pathLst>
                <a:path extrusionOk="0" h="1553" w="1157">
                  <a:moveTo>
                    <a:pt x="410" y="0"/>
                  </a:moveTo>
                  <a:lnTo>
                    <a:pt x="0" y="1552"/>
                  </a:lnTo>
                  <a:lnTo>
                    <a:pt x="1157" y="879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306211" y="2633029"/>
              <a:ext cx="102241" cy="228987"/>
            </a:xfrm>
            <a:custGeom>
              <a:rect b="b" l="l" r="r" t="t"/>
              <a:pathLst>
                <a:path extrusionOk="0" h="3149" w="1406">
                  <a:moveTo>
                    <a:pt x="718" y="1"/>
                  </a:moveTo>
                  <a:lnTo>
                    <a:pt x="0" y="1582"/>
                  </a:lnTo>
                  <a:lnTo>
                    <a:pt x="0" y="1582"/>
                  </a:lnTo>
                  <a:lnTo>
                    <a:pt x="293" y="1436"/>
                  </a:lnTo>
                  <a:lnTo>
                    <a:pt x="205" y="3148"/>
                  </a:lnTo>
                  <a:lnTo>
                    <a:pt x="1010" y="3148"/>
                  </a:lnTo>
                  <a:lnTo>
                    <a:pt x="1010" y="1362"/>
                  </a:lnTo>
                  <a:lnTo>
                    <a:pt x="1406" y="15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9"/>
          <p:cNvGrpSpPr/>
          <p:nvPr/>
        </p:nvGrpSpPr>
        <p:grpSpPr>
          <a:xfrm>
            <a:off x="183240" y="3155122"/>
            <a:ext cx="868386" cy="2042034"/>
            <a:chOff x="8416475" y="3483007"/>
            <a:chExt cx="727535" cy="1710819"/>
          </a:xfrm>
        </p:grpSpPr>
        <p:sp>
          <p:nvSpPr>
            <p:cNvPr id="1287" name="Google Shape;1287;p39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39"/>
          <p:cNvGrpSpPr/>
          <p:nvPr/>
        </p:nvGrpSpPr>
        <p:grpSpPr>
          <a:xfrm>
            <a:off x="8214850" y="2775985"/>
            <a:ext cx="785377" cy="2421158"/>
            <a:chOff x="8175050" y="2835685"/>
            <a:chExt cx="785377" cy="2421158"/>
          </a:xfrm>
        </p:grpSpPr>
        <p:sp>
          <p:nvSpPr>
            <p:cNvPr id="1291" name="Google Shape;1291;p39"/>
            <p:cNvSpPr/>
            <p:nvPr/>
          </p:nvSpPr>
          <p:spPr>
            <a:xfrm>
              <a:off x="8175050" y="28356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8549759" y="34276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8546273" y="35877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8391999" y="40947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8342683" y="47696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8288168" y="46988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8342683" y="48414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0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&amp; Milestones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0"/>
          <p:cNvSpPr txBox="1"/>
          <p:nvPr>
            <p:ph idx="1" type="subTitle"/>
          </p:nvPr>
        </p:nvSpPr>
        <p:spPr>
          <a:xfrm>
            <a:off x="1261125" y="3252250"/>
            <a:ext cx="4117800" cy="14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Each phase is designed to ensure that by the time we’re ready for development, we’ll have a well-documented and thoroughly researched plan that meets user needs and aligns with our project goals</a:t>
            </a:r>
            <a:endParaRPr/>
          </a:p>
        </p:txBody>
      </p:sp>
      <p:sp>
        <p:nvSpPr>
          <p:cNvPr id="1304" name="Google Shape;1304;p40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40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1306" name="Google Shape;1306;p40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40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1309" name="Google Shape;1309;p40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40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1312" name="Google Shape;1312;p40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0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" name="Google Shape;1356;p40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357" name="Google Shape;1357;p40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1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 Milestones</a:t>
            </a:r>
            <a:endParaRPr/>
          </a:p>
        </p:txBody>
      </p:sp>
      <p:sp>
        <p:nvSpPr>
          <p:cNvPr id="1369" name="Google Shape;1369;p41"/>
          <p:cNvSpPr txBox="1"/>
          <p:nvPr>
            <p:ph idx="2" type="ctrTitle"/>
          </p:nvPr>
        </p:nvSpPr>
        <p:spPr>
          <a:xfrm flipH="1">
            <a:off x="695700" y="1133375"/>
            <a:ext cx="7752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1: Project Initiation &amp; Planning (Weeks 1-5)</a:t>
            </a:r>
            <a:endParaRPr/>
          </a:p>
        </p:txBody>
      </p:sp>
      <p:sp>
        <p:nvSpPr>
          <p:cNvPr id="1370" name="Google Shape;1370;p41"/>
          <p:cNvSpPr txBox="1"/>
          <p:nvPr>
            <p:ph idx="1" type="subTitle"/>
          </p:nvPr>
        </p:nvSpPr>
        <p:spPr>
          <a:xfrm flipH="1">
            <a:off x="622725" y="2033875"/>
            <a:ext cx="69123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Key Activities: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Define project goals and scope (Week 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Form the project team (Weeks 1-2)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Develop a high-level project plan (Weeks 2-3)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Initial Project Plan due for progress report submission (Week 3, Sep 11)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Present the Project Plan (Week 5, Sep 23)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371" name="Google Shape;1371;p41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372" name="Google Shape;1372;p41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41"/>
          <p:cNvSpPr txBox="1"/>
          <p:nvPr/>
        </p:nvSpPr>
        <p:spPr>
          <a:xfrm>
            <a:off x="981350" y="1711175"/>
            <a:ext cx="3938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Duration: August 26 - September 25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pSp>
        <p:nvGrpSpPr>
          <p:cNvPr id="1375" name="Google Shape;1375;p41"/>
          <p:cNvGrpSpPr/>
          <p:nvPr/>
        </p:nvGrpSpPr>
        <p:grpSpPr>
          <a:xfrm rot="1374841">
            <a:off x="6168090" y="421611"/>
            <a:ext cx="622779" cy="619514"/>
            <a:chOff x="3965190" y="3842252"/>
            <a:chExt cx="369801" cy="296813"/>
          </a:xfrm>
        </p:grpSpPr>
        <p:sp>
          <p:nvSpPr>
            <p:cNvPr id="1376" name="Google Shape;1376;p41"/>
            <p:cNvSpPr/>
            <p:nvPr/>
          </p:nvSpPr>
          <p:spPr>
            <a:xfrm>
              <a:off x="3965190" y="3869404"/>
              <a:ext cx="366665" cy="269661"/>
            </a:xfrm>
            <a:custGeom>
              <a:rect b="b" l="l" r="r" t="t"/>
              <a:pathLst>
                <a:path extrusionOk="0" h="10319" w="14031">
                  <a:moveTo>
                    <a:pt x="1193" y="0"/>
                  </a:moveTo>
                  <a:cubicBezTo>
                    <a:pt x="1077" y="0"/>
                    <a:pt x="972" y="10"/>
                    <a:pt x="866" y="49"/>
                  </a:cubicBezTo>
                  <a:lnTo>
                    <a:pt x="818" y="58"/>
                  </a:lnTo>
                  <a:cubicBezTo>
                    <a:pt x="327" y="222"/>
                    <a:pt x="0" y="674"/>
                    <a:pt x="0" y="1183"/>
                  </a:cubicBezTo>
                  <a:lnTo>
                    <a:pt x="0" y="9126"/>
                  </a:lnTo>
                  <a:cubicBezTo>
                    <a:pt x="0" y="9780"/>
                    <a:pt x="529" y="10309"/>
                    <a:pt x="1193" y="10318"/>
                  </a:cubicBezTo>
                  <a:lnTo>
                    <a:pt x="12838" y="10318"/>
                  </a:lnTo>
                  <a:cubicBezTo>
                    <a:pt x="13492" y="10318"/>
                    <a:pt x="14030" y="9780"/>
                    <a:pt x="14030" y="9126"/>
                  </a:cubicBezTo>
                  <a:lnTo>
                    <a:pt x="14030" y="1183"/>
                  </a:lnTo>
                  <a:cubicBezTo>
                    <a:pt x="14030" y="529"/>
                    <a:pt x="13492" y="0"/>
                    <a:pt x="12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3986043" y="3869404"/>
              <a:ext cx="348947" cy="245567"/>
            </a:xfrm>
            <a:custGeom>
              <a:rect b="b" l="l" r="r" t="t"/>
              <a:pathLst>
                <a:path extrusionOk="0" h="9397" w="13353">
                  <a:moveTo>
                    <a:pt x="385" y="0"/>
                  </a:moveTo>
                  <a:cubicBezTo>
                    <a:pt x="279" y="0"/>
                    <a:pt x="164" y="10"/>
                    <a:pt x="58" y="49"/>
                  </a:cubicBezTo>
                  <a:lnTo>
                    <a:pt x="20" y="58"/>
                  </a:lnTo>
                  <a:cubicBezTo>
                    <a:pt x="10" y="116"/>
                    <a:pt x="0" y="183"/>
                    <a:pt x="0" y="241"/>
                  </a:cubicBezTo>
                  <a:lnTo>
                    <a:pt x="0" y="8184"/>
                  </a:lnTo>
                  <a:cubicBezTo>
                    <a:pt x="0" y="8838"/>
                    <a:pt x="529" y="9367"/>
                    <a:pt x="1193" y="9367"/>
                  </a:cubicBezTo>
                  <a:lnTo>
                    <a:pt x="12847" y="9367"/>
                  </a:lnTo>
                  <a:cubicBezTo>
                    <a:pt x="12891" y="9387"/>
                    <a:pt x="12934" y="9397"/>
                    <a:pt x="12976" y="9397"/>
                  </a:cubicBezTo>
                  <a:cubicBezTo>
                    <a:pt x="13185" y="9397"/>
                    <a:pt x="13352" y="9161"/>
                    <a:pt x="13232" y="8953"/>
                  </a:cubicBezTo>
                  <a:lnTo>
                    <a:pt x="13232" y="1183"/>
                  </a:lnTo>
                  <a:cubicBezTo>
                    <a:pt x="13232" y="529"/>
                    <a:pt x="12694" y="0"/>
                    <a:pt x="120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4038047" y="3842252"/>
              <a:ext cx="21141" cy="53127"/>
            </a:xfrm>
            <a:custGeom>
              <a:rect b="b" l="l" r="r" t="t"/>
              <a:pathLst>
                <a:path extrusionOk="0" h="2033" w="809">
                  <a:moveTo>
                    <a:pt x="405" y="1"/>
                  </a:moveTo>
                  <a:cubicBezTo>
                    <a:pt x="203" y="1"/>
                    <a:pt x="1" y="136"/>
                    <a:pt x="1" y="405"/>
                  </a:cubicBezTo>
                  <a:lnTo>
                    <a:pt x="1" y="1636"/>
                  </a:lnTo>
                  <a:cubicBezTo>
                    <a:pt x="1" y="1900"/>
                    <a:pt x="203" y="2032"/>
                    <a:pt x="405" y="2032"/>
                  </a:cubicBezTo>
                  <a:cubicBezTo>
                    <a:pt x="607" y="2032"/>
                    <a:pt x="809" y="1900"/>
                    <a:pt x="809" y="1636"/>
                  </a:cubicBezTo>
                  <a:lnTo>
                    <a:pt x="809" y="405"/>
                  </a:lnTo>
                  <a:cubicBezTo>
                    <a:pt x="809" y="136"/>
                    <a:pt x="607" y="1"/>
                    <a:pt x="4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4104659" y="3842252"/>
              <a:ext cx="21115" cy="53127"/>
            </a:xfrm>
            <a:custGeom>
              <a:rect b="b" l="l" r="r" t="t"/>
              <a:pathLst>
                <a:path extrusionOk="0" h="2033" w="808">
                  <a:moveTo>
                    <a:pt x="404" y="1"/>
                  </a:moveTo>
                  <a:cubicBezTo>
                    <a:pt x="202" y="1"/>
                    <a:pt x="0" y="136"/>
                    <a:pt x="0" y="405"/>
                  </a:cubicBezTo>
                  <a:lnTo>
                    <a:pt x="0" y="1636"/>
                  </a:lnTo>
                  <a:cubicBezTo>
                    <a:pt x="0" y="1900"/>
                    <a:pt x="202" y="2032"/>
                    <a:pt x="404" y="2032"/>
                  </a:cubicBezTo>
                  <a:cubicBezTo>
                    <a:pt x="606" y="2032"/>
                    <a:pt x="808" y="1900"/>
                    <a:pt x="808" y="1636"/>
                  </a:cubicBezTo>
                  <a:lnTo>
                    <a:pt x="808" y="405"/>
                  </a:lnTo>
                  <a:cubicBezTo>
                    <a:pt x="808" y="136"/>
                    <a:pt x="606" y="1"/>
                    <a:pt x="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4171244" y="3842252"/>
              <a:ext cx="21141" cy="53127"/>
            </a:xfrm>
            <a:custGeom>
              <a:rect b="b" l="l" r="r" t="t"/>
              <a:pathLst>
                <a:path extrusionOk="0" h="2033" w="809">
                  <a:moveTo>
                    <a:pt x="404" y="1"/>
                  </a:moveTo>
                  <a:cubicBezTo>
                    <a:pt x="202" y="1"/>
                    <a:pt x="0" y="136"/>
                    <a:pt x="0" y="405"/>
                  </a:cubicBezTo>
                  <a:lnTo>
                    <a:pt x="0" y="1636"/>
                  </a:lnTo>
                  <a:cubicBezTo>
                    <a:pt x="0" y="1900"/>
                    <a:pt x="200" y="2032"/>
                    <a:pt x="401" y="2032"/>
                  </a:cubicBezTo>
                  <a:cubicBezTo>
                    <a:pt x="601" y="2032"/>
                    <a:pt x="803" y="1900"/>
                    <a:pt x="808" y="1636"/>
                  </a:cubicBezTo>
                  <a:lnTo>
                    <a:pt x="808" y="405"/>
                  </a:lnTo>
                  <a:cubicBezTo>
                    <a:pt x="808" y="136"/>
                    <a:pt x="606" y="1"/>
                    <a:pt x="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4238091" y="3842252"/>
              <a:ext cx="20880" cy="53127"/>
            </a:xfrm>
            <a:custGeom>
              <a:rect b="b" l="l" r="r" t="t"/>
              <a:pathLst>
                <a:path extrusionOk="0" h="2033" w="799">
                  <a:moveTo>
                    <a:pt x="399" y="1"/>
                  </a:moveTo>
                  <a:cubicBezTo>
                    <a:pt x="200" y="1"/>
                    <a:pt x="0" y="136"/>
                    <a:pt x="0" y="405"/>
                  </a:cubicBezTo>
                  <a:lnTo>
                    <a:pt x="0" y="1636"/>
                  </a:lnTo>
                  <a:cubicBezTo>
                    <a:pt x="0" y="1900"/>
                    <a:pt x="200" y="2032"/>
                    <a:pt x="399" y="2032"/>
                  </a:cubicBezTo>
                  <a:cubicBezTo>
                    <a:pt x="599" y="2032"/>
                    <a:pt x="798" y="1900"/>
                    <a:pt x="798" y="1636"/>
                  </a:cubicBezTo>
                  <a:lnTo>
                    <a:pt x="798" y="405"/>
                  </a:lnTo>
                  <a:cubicBezTo>
                    <a:pt x="798" y="136"/>
                    <a:pt x="599" y="1"/>
                    <a:pt x="3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4038047" y="3842252"/>
              <a:ext cx="21141" cy="29504"/>
            </a:xfrm>
            <a:custGeom>
              <a:rect b="b" l="l" r="r" t="t"/>
              <a:pathLst>
                <a:path extrusionOk="0" h="1129" w="809">
                  <a:moveTo>
                    <a:pt x="405" y="1"/>
                  </a:moveTo>
                  <a:cubicBezTo>
                    <a:pt x="203" y="1"/>
                    <a:pt x="1" y="136"/>
                    <a:pt x="1" y="405"/>
                  </a:cubicBezTo>
                  <a:lnTo>
                    <a:pt x="1" y="732"/>
                  </a:lnTo>
                  <a:cubicBezTo>
                    <a:pt x="1" y="996"/>
                    <a:pt x="203" y="1128"/>
                    <a:pt x="405" y="1128"/>
                  </a:cubicBezTo>
                  <a:cubicBezTo>
                    <a:pt x="607" y="1128"/>
                    <a:pt x="809" y="996"/>
                    <a:pt x="809" y="732"/>
                  </a:cubicBezTo>
                  <a:lnTo>
                    <a:pt x="809" y="405"/>
                  </a:lnTo>
                  <a:cubicBezTo>
                    <a:pt x="809" y="136"/>
                    <a:pt x="607" y="1"/>
                    <a:pt x="4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4104659" y="3842252"/>
              <a:ext cx="21115" cy="29504"/>
            </a:xfrm>
            <a:custGeom>
              <a:rect b="b" l="l" r="r" t="t"/>
              <a:pathLst>
                <a:path extrusionOk="0" h="1129" w="808">
                  <a:moveTo>
                    <a:pt x="404" y="1"/>
                  </a:moveTo>
                  <a:cubicBezTo>
                    <a:pt x="202" y="1"/>
                    <a:pt x="0" y="136"/>
                    <a:pt x="0" y="405"/>
                  </a:cubicBezTo>
                  <a:lnTo>
                    <a:pt x="0" y="732"/>
                  </a:lnTo>
                  <a:cubicBezTo>
                    <a:pt x="0" y="996"/>
                    <a:pt x="202" y="1128"/>
                    <a:pt x="404" y="1128"/>
                  </a:cubicBezTo>
                  <a:cubicBezTo>
                    <a:pt x="606" y="1128"/>
                    <a:pt x="808" y="996"/>
                    <a:pt x="808" y="732"/>
                  </a:cubicBezTo>
                  <a:lnTo>
                    <a:pt x="808" y="405"/>
                  </a:lnTo>
                  <a:cubicBezTo>
                    <a:pt x="808" y="136"/>
                    <a:pt x="606" y="1"/>
                    <a:pt x="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4171244" y="3842252"/>
              <a:ext cx="21141" cy="29504"/>
            </a:xfrm>
            <a:custGeom>
              <a:rect b="b" l="l" r="r" t="t"/>
              <a:pathLst>
                <a:path extrusionOk="0" h="1129" w="809">
                  <a:moveTo>
                    <a:pt x="404" y="1"/>
                  </a:moveTo>
                  <a:cubicBezTo>
                    <a:pt x="202" y="1"/>
                    <a:pt x="0" y="136"/>
                    <a:pt x="0" y="405"/>
                  </a:cubicBezTo>
                  <a:lnTo>
                    <a:pt x="0" y="732"/>
                  </a:lnTo>
                  <a:cubicBezTo>
                    <a:pt x="0" y="996"/>
                    <a:pt x="200" y="1128"/>
                    <a:pt x="401" y="1128"/>
                  </a:cubicBezTo>
                  <a:cubicBezTo>
                    <a:pt x="601" y="1128"/>
                    <a:pt x="803" y="996"/>
                    <a:pt x="808" y="732"/>
                  </a:cubicBezTo>
                  <a:lnTo>
                    <a:pt x="808" y="405"/>
                  </a:lnTo>
                  <a:cubicBezTo>
                    <a:pt x="808" y="136"/>
                    <a:pt x="606" y="1"/>
                    <a:pt x="4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4238091" y="3842252"/>
              <a:ext cx="20880" cy="29504"/>
            </a:xfrm>
            <a:custGeom>
              <a:rect b="b" l="l" r="r" t="t"/>
              <a:pathLst>
                <a:path extrusionOk="0" h="1129" w="799">
                  <a:moveTo>
                    <a:pt x="399" y="1"/>
                  </a:moveTo>
                  <a:cubicBezTo>
                    <a:pt x="200" y="1"/>
                    <a:pt x="0" y="136"/>
                    <a:pt x="0" y="405"/>
                  </a:cubicBezTo>
                  <a:lnTo>
                    <a:pt x="0" y="732"/>
                  </a:lnTo>
                  <a:cubicBezTo>
                    <a:pt x="0" y="996"/>
                    <a:pt x="200" y="1128"/>
                    <a:pt x="399" y="1128"/>
                  </a:cubicBezTo>
                  <a:cubicBezTo>
                    <a:pt x="599" y="1128"/>
                    <a:pt x="798" y="996"/>
                    <a:pt x="798" y="732"/>
                  </a:cubicBezTo>
                  <a:lnTo>
                    <a:pt x="798" y="405"/>
                  </a:lnTo>
                  <a:cubicBezTo>
                    <a:pt x="798" y="136"/>
                    <a:pt x="599" y="1"/>
                    <a:pt x="3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3985547" y="3919657"/>
              <a:ext cx="167483" cy="163145"/>
            </a:xfrm>
            <a:custGeom>
              <a:rect b="b" l="l" r="r" t="t"/>
              <a:pathLst>
                <a:path extrusionOk="0" h="6243" w="6409">
                  <a:moveTo>
                    <a:pt x="226" y="1"/>
                  </a:moveTo>
                  <a:cubicBezTo>
                    <a:pt x="113" y="1"/>
                    <a:pt x="0" y="78"/>
                    <a:pt x="10" y="231"/>
                  </a:cubicBezTo>
                  <a:lnTo>
                    <a:pt x="10" y="1607"/>
                  </a:lnTo>
                  <a:cubicBezTo>
                    <a:pt x="19" y="2626"/>
                    <a:pt x="837" y="3443"/>
                    <a:pt x="1856" y="3453"/>
                  </a:cubicBezTo>
                  <a:lnTo>
                    <a:pt x="2606" y="3453"/>
                  </a:lnTo>
                  <a:cubicBezTo>
                    <a:pt x="3260" y="3453"/>
                    <a:pt x="3789" y="3972"/>
                    <a:pt x="3789" y="4626"/>
                  </a:cubicBezTo>
                  <a:cubicBezTo>
                    <a:pt x="3789" y="5520"/>
                    <a:pt x="4510" y="6241"/>
                    <a:pt x="5404" y="6241"/>
                  </a:cubicBezTo>
                  <a:lnTo>
                    <a:pt x="6106" y="6241"/>
                  </a:lnTo>
                  <a:cubicBezTo>
                    <a:pt x="6113" y="6242"/>
                    <a:pt x="6119" y="6242"/>
                    <a:pt x="6124" y="6242"/>
                  </a:cubicBezTo>
                  <a:cubicBezTo>
                    <a:pt x="6408" y="6242"/>
                    <a:pt x="6408" y="5808"/>
                    <a:pt x="6124" y="5808"/>
                  </a:cubicBezTo>
                  <a:cubicBezTo>
                    <a:pt x="6119" y="5808"/>
                    <a:pt x="6113" y="5808"/>
                    <a:pt x="6106" y="5809"/>
                  </a:cubicBezTo>
                  <a:lnTo>
                    <a:pt x="6106" y="5818"/>
                  </a:lnTo>
                  <a:lnTo>
                    <a:pt x="5404" y="5818"/>
                  </a:lnTo>
                  <a:cubicBezTo>
                    <a:pt x="4751" y="5818"/>
                    <a:pt x="4222" y="5290"/>
                    <a:pt x="4222" y="4636"/>
                  </a:cubicBezTo>
                  <a:cubicBezTo>
                    <a:pt x="4222" y="3741"/>
                    <a:pt x="3500" y="3020"/>
                    <a:pt x="2606" y="3020"/>
                  </a:cubicBezTo>
                  <a:lnTo>
                    <a:pt x="1856" y="3020"/>
                  </a:lnTo>
                  <a:cubicBezTo>
                    <a:pt x="1077" y="3020"/>
                    <a:pt x="443" y="2385"/>
                    <a:pt x="443" y="1607"/>
                  </a:cubicBezTo>
                  <a:lnTo>
                    <a:pt x="443" y="231"/>
                  </a:lnTo>
                  <a:cubicBezTo>
                    <a:pt x="452" y="78"/>
                    <a:pt x="339" y="1"/>
                    <a:pt x="22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4167116" y="3935990"/>
              <a:ext cx="147126" cy="143755"/>
            </a:xfrm>
            <a:custGeom>
              <a:rect b="b" l="l" r="r" t="t"/>
              <a:pathLst>
                <a:path extrusionOk="0" h="5501" w="5630">
                  <a:moveTo>
                    <a:pt x="4505" y="1"/>
                  </a:moveTo>
                  <a:cubicBezTo>
                    <a:pt x="4244" y="1"/>
                    <a:pt x="3983" y="99"/>
                    <a:pt x="3784" y="299"/>
                  </a:cubicBezTo>
                  <a:lnTo>
                    <a:pt x="3764" y="308"/>
                  </a:lnTo>
                  <a:lnTo>
                    <a:pt x="3120" y="953"/>
                  </a:lnTo>
                  <a:lnTo>
                    <a:pt x="755" y="3318"/>
                  </a:lnTo>
                  <a:cubicBezTo>
                    <a:pt x="658" y="3414"/>
                    <a:pt x="582" y="3539"/>
                    <a:pt x="543" y="3674"/>
                  </a:cubicBezTo>
                  <a:lnTo>
                    <a:pt x="245" y="4636"/>
                  </a:lnTo>
                  <a:lnTo>
                    <a:pt x="33" y="5347"/>
                  </a:lnTo>
                  <a:cubicBezTo>
                    <a:pt x="1" y="5420"/>
                    <a:pt x="58" y="5500"/>
                    <a:pt x="134" y="5500"/>
                  </a:cubicBezTo>
                  <a:cubicBezTo>
                    <a:pt x="148" y="5500"/>
                    <a:pt x="163" y="5497"/>
                    <a:pt x="178" y="5491"/>
                  </a:cubicBezTo>
                  <a:lnTo>
                    <a:pt x="880" y="5270"/>
                  </a:lnTo>
                  <a:lnTo>
                    <a:pt x="1841" y="4972"/>
                  </a:lnTo>
                  <a:cubicBezTo>
                    <a:pt x="1918" y="4953"/>
                    <a:pt x="1985" y="4924"/>
                    <a:pt x="2043" y="4886"/>
                  </a:cubicBezTo>
                  <a:cubicBezTo>
                    <a:pt x="2101" y="4847"/>
                    <a:pt x="2159" y="4809"/>
                    <a:pt x="2197" y="4761"/>
                  </a:cubicBezTo>
                  <a:lnTo>
                    <a:pt x="4563" y="2405"/>
                  </a:lnTo>
                  <a:lnTo>
                    <a:pt x="5226" y="1741"/>
                  </a:lnTo>
                  <a:cubicBezTo>
                    <a:pt x="5630" y="1337"/>
                    <a:pt x="5620" y="674"/>
                    <a:pt x="5207" y="280"/>
                  </a:cubicBezTo>
                  <a:cubicBezTo>
                    <a:pt x="5012" y="94"/>
                    <a:pt x="4759" y="1"/>
                    <a:pt x="4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4167298" y="4057114"/>
              <a:ext cx="22814" cy="22474"/>
            </a:xfrm>
            <a:custGeom>
              <a:rect b="b" l="l" r="r" t="t"/>
              <a:pathLst>
                <a:path extrusionOk="0" h="860" w="873">
                  <a:moveTo>
                    <a:pt x="238" y="1"/>
                  </a:moveTo>
                  <a:lnTo>
                    <a:pt x="26" y="712"/>
                  </a:lnTo>
                  <a:cubicBezTo>
                    <a:pt x="1" y="790"/>
                    <a:pt x="60" y="859"/>
                    <a:pt x="134" y="859"/>
                  </a:cubicBezTo>
                  <a:cubicBezTo>
                    <a:pt x="143" y="859"/>
                    <a:pt x="152" y="859"/>
                    <a:pt x="161" y="856"/>
                  </a:cubicBezTo>
                  <a:lnTo>
                    <a:pt x="873" y="635"/>
                  </a:lnTo>
                  <a:cubicBezTo>
                    <a:pt x="844" y="299"/>
                    <a:pt x="575" y="30"/>
                    <a:pt x="2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4183814" y="3960868"/>
              <a:ext cx="102544" cy="102570"/>
            </a:xfrm>
            <a:custGeom>
              <a:rect b="b" l="l" r="r" t="t"/>
              <a:pathLst>
                <a:path extrusionOk="0" h="3925" w="3924">
                  <a:moveTo>
                    <a:pt x="2472" y="1"/>
                  </a:moveTo>
                  <a:lnTo>
                    <a:pt x="116" y="2357"/>
                  </a:lnTo>
                  <a:cubicBezTo>
                    <a:pt x="68" y="2405"/>
                    <a:pt x="29" y="2453"/>
                    <a:pt x="0" y="2511"/>
                  </a:cubicBezTo>
                  <a:lnTo>
                    <a:pt x="673" y="3193"/>
                  </a:lnTo>
                  <a:lnTo>
                    <a:pt x="1395" y="3914"/>
                  </a:lnTo>
                  <a:lnTo>
                    <a:pt x="1404" y="3924"/>
                  </a:lnTo>
                  <a:cubicBezTo>
                    <a:pt x="1462" y="3895"/>
                    <a:pt x="1520" y="3847"/>
                    <a:pt x="1558" y="3809"/>
                  </a:cubicBezTo>
                  <a:lnTo>
                    <a:pt x="3924" y="1443"/>
                  </a:lnTo>
                  <a:lnTo>
                    <a:pt x="247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4265975" y="3936120"/>
              <a:ext cx="48267" cy="45392"/>
            </a:xfrm>
            <a:custGeom>
              <a:rect b="b" l="l" r="r" t="t"/>
              <a:pathLst>
                <a:path extrusionOk="0" h="1737" w="1847">
                  <a:moveTo>
                    <a:pt x="722" y="1"/>
                  </a:moveTo>
                  <a:cubicBezTo>
                    <a:pt x="461" y="1"/>
                    <a:pt x="200" y="99"/>
                    <a:pt x="1" y="294"/>
                  </a:cubicBezTo>
                  <a:lnTo>
                    <a:pt x="1443" y="1736"/>
                  </a:lnTo>
                  <a:cubicBezTo>
                    <a:pt x="1847" y="1332"/>
                    <a:pt x="1837" y="678"/>
                    <a:pt x="1424" y="284"/>
                  </a:cubicBezTo>
                  <a:cubicBezTo>
                    <a:pt x="1229" y="94"/>
                    <a:pt x="976" y="1"/>
                    <a:pt x="7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4201401" y="3978455"/>
              <a:ext cx="84957" cy="84983"/>
            </a:xfrm>
            <a:custGeom>
              <a:rect b="b" l="l" r="r" t="t"/>
              <a:pathLst>
                <a:path extrusionOk="0" h="3252" w="3251">
                  <a:moveTo>
                    <a:pt x="2481" y="1"/>
                  </a:moveTo>
                  <a:lnTo>
                    <a:pt x="116" y="2366"/>
                  </a:lnTo>
                  <a:cubicBezTo>
                    <a:pt x="77" y="2405"/>
                    <a:pt x="29" y="2463"/>
                    <a:pt x="0" y="2520"/>
                  </a:cubicBezTo>
                  <a:lnTo>
                    <a:pt x="722" y="3241"/>
                  </a:lnTo>
                  <a:lnTo>
                    <a:pt x="731" y="3251"/>
                  </a:lnTo>
                  <a:cubicBezTo>
                    <a:pt x="789" y="3222"/>
                    <a:pt x="847" y="3174"/>
                    <a:pt x="885" y="3136"/>
                  </a:cubicBezTo>
                  <a:lnTo>
                    <a:pt x="3251" y="770"/>
                  </a:lnTo>
                  <a:lnTo>
                    <a:pt x="24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4265975" y="3936120"/>
              <a:ext cx="48032" cy="45392"/>
            </a:xfrm>
            <a:custGeom>
              <a:rect b="b" l="l" r="r" t="t"/>
              <a:pathLst>
                <a:path extrusionOk="0" h="1737" w="1838">
                  <a:moveTo>
                    <a:pt x="718" y="1"/>
                  </a:moveTo>
                  <a:cubicBezTo>
                    <a:pt x="459" y="1"/>
                    <a:pt x="200" y="99"/>
                    <a:pt x="1" y="294"/>
                  </a:cubicBezTo>
                  <a:lnTo>
                    <a:pt x="674" y="967"/>
                  </a:lnTo>
                  <a:lnTo>
                    <a:pt x="1443" y="1736"/>
                  </a:lnTo>
                  <a:cubicBezTo>
                    <a:pt x="1837" y="1332"/>
                    <a:pt x="1837" y="678"/>
                    <a:pt x="1424" y="284"/>
                  </a:cubicBezTo>
                  <a:cubicBezTo>
                    <a:pt x="1224" y="94"/>
                    <a:pt x="971" y="1"/>
                    <a:pt x="7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4283562" y="3953734"/>
              <a:ext cx="29425" cy="27779"/>
            </a:xfrm>
            <a:custGeom>
              <a:rect b="b" l="l" r="r" t="t"/>
              <a:pathLst>
                <a:path extrusionOk="0" h="1063" w="1126">
                  <a:moveTo>
                    <a:pt x="728" y="1"/>
                  </a:moveTo>
                  <a:cubicBezTo>
                    <a:pt x="461" y="1"/>
                    <a:pt x="198" y="103"/>
                    <a:pt x="1" y="293"/>
                  </a:cubicBezTo>
                  <a:lnTo>
                    <a:pt x="770" y="1062"/>
                  </a:lnTo>
                  <a:cubicBezTo>
                    <a:pt x="1030" y="793"/>
                    <a:pt x="1126" y="408"/>
                    <a:pt x="1020" y="43"/>
                  </a:cubicBezTo>
                  <a:cubicBezTo>
                    <a:pt x="924" y="15"/>
                    <a:pt x="826" y="1"/>
                    <a:pt x="7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4248649" y="3943777"/>
              <a:ext cx="55061" cy="55061"/>
            </a:xfrm>
            <a:custGeom>
              <a:rect b="b" l="l" r="r" t="t"/>
              <a:pathLst>
                <a:path extrusionOk="0" h="2107" w="2107">
                  <a:moveTo>
                    <a:pt x="664" y="1"/>
                  </a:moveTo>
                  <a:lnTo>
                    <a:pt x="644" y="10"/>
                  </a:lnTo>
                  <a:lnTo>
                    <a:pt x="0" y="664"/>
                  </a:lnTo>
                  <a:lnTo>
                    <a:pt x="1443" y="2107"/>
                  </a:lnTo>
                  <a:lnTo>
                    <a:pt x="2106" y="1443"/>
                  </a:lnTo>
                  <a:lnTo>
                    <a:pt x="6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4266236" y="3961364"/>
              <a:ext cx="37474" cy="37474"/>
            </a:xfrm>
            <a:custGeom>
              <a:rect b="b" l="l" r="r" t="t"/>
              <a:pathLst>
                <a:path extrusionOk="0" h="1434" w="1434">
                  <a:moveTo>
                    <a:pt x="664" y="1"/>
                  </a:moveTo>
                  <a:lnTo>
                    <a:pt x="654" y="20"/>
                  </a:lnTo>
                  <a:lnTo>
                    <a:pt x="0" y="664"/>
                  </a:lnTo>
                  <a:lnTo>
                    <a:pt x="770" y="1434"/>
                  </a:lnTo>
                  <a:lnTo>
                    <a:pt x="1433" y="770"/>
                  </a:lnTo>
                  <a:lnTo>
                    <a:pt x="6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4266236" y="3961364"/>
              <a:ext cx="37474" cy="37474"/>
            </a:xfrm>
            <a:custGeom>
              <a:rect b="b" l="l" r="r" t="t"/>
              <a:pathLst>
                <a:path extrusionOk="0" h="1434" w="1434">
                  <a:moveTo>
                    <a:pt x="664" y="1"/>
                  </a:moveTo>
                  <a:lnTo>
                    <a:pt x="654" y="20"/>
                  </a:lnTo>
                  <a:lnTo>
                    <a:pt x="0" y="664"/>
                  </a:lnTo>
                  <a:lnTo>
                    <a:pt x="770" y="1434"/>
                  </a:lnTo>
                  <a:lnTo>
                    <a:pt x="1433" y="770"/>
                  </a:lnTo>
                  <a:lnTo>
                    <a:pt x="6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" name="Google Shape;1397;p41"/>
          <p:cNvGrpSpPr/>
          <p:nvPr/>
        </p:nvGrpSpPr>
        <p:grpSpPr>
          <a:xfrm rot="-983981">
            <a:off x="291124" y="4214277"/>
            <a:ext cx="829734" cy="656760"/>
            <a:chOff x="5221613" y="2784802"/>
            <a:chExt cx="406567" cy="327855"/>
          </a:xfrm>
        </p:grpSpPr>
        <p:sp>
          <p:nvSpPr>
            <p:cNvPr id="1398" name="Google Shape;1398;p41"/>
            <p:cNvSpPr/>
            <p:nvPr/>
          </p:nvSpPr>
          <p:spPr>
            <a:xfrm>
              <a:off x="5221613" y="2811049"/>
              <a:ext cx="406567" cy="301608"/>
            </a:xfrm>
            <a:custGeom>
              <a:rect b="b" l="l" r="r" t="t"/>
              <a:pathLst>
                <a:path extrusionOk="0" h="11480" w="15475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0730"/>
                  </a:lnTo>
                  <a:cubicBezTo>
                    <a:pt x="0" y="11140"/>
                    <a:pt x="340" y="11479"/>
                    <a:pt x="749" y="11479"/>
                  </a:cubicBezTo>
                  <a:lnTo>
                    <a:pt x="14726" y="11479"/>
                  </a:lnTo>
                  <a:cubicBezTo>
                    <a:pt x="15135" y="11479"/>
                    <a:pt x="15475" y="11140"/>
                    <a:pt x="15475" y="10730"/>
                  </a:cubicBez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rgbClr val="DBE3E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5221613" y="2811049"/>
              <a:ext cx="406567" cy="39382"/>
            </a:xfrm>
            <a:custGeom>
              <a:rect b="b" l="l" r="r" t="t"/>
              <a:pathLst>
                <a:path extrusionOk="0" h="1499" w="15475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498"/>
                  </a:lnTo>
                  <a:lnTo>
                    <a:pt x="15475" y="1498"/>
                  </a:ln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5247833" y="2811049"/>
              <a:ext cx="52519" cy="26246"/>
            </a:xfrm>
            <a:custGeom>
              <a:rect b="b" l="l" r="r" t="t"/>
              <a:pathLst>
                <a:path extrusionOk="0" h="999" w="1999">
                  <a:moveTo>
                    <a:pt x="1" y="0"/>
                  </a:moveTo>
                  <a:lnTo>
                    <a:pt x="1" y="250"/>
                  </a:lnTo>
                  <a:cubicBezTo>
                    <a:pt x="1" y="659"/>
                    <a:pt x="341" y="999"/>
                    <a:pt x="750" y="999"/>
                  </a:cubicBezTo>
                  <a:lnTo>
                    <a:pt x="1249" y="999"/>
                  </a:lnTo>
                  <a:cubicBezTo>
                    <a:pt x="1666" y="999"/>
                    <a:pt x="1999" y="659"/>
                    <a:pt x="1999" y="250"/>
                  </a:cubicBezTo>
                  <a:lnTo>
                    <a:pt x="1999" y="0"/>
                  </a:lnTo>
                  <a:close/>
                </a:path>
              </a:pathLst>
            </a:custGeom>
            <a:solidFill>
              <a:srgbClr val="8095A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5549441" y="2811049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0" y="0"/>
                  </a:moveTo>
                  <a:lnTo>
                    <a:pt x="0" y="250"/>
                  </a:lnTo>
                  <a:cubicBezTo>
                    <a:pt x="0" y="659"/>
                    <a:pt x="333" y="999"/>
                    <a:pt x="749" y="999"/>
                  </a:cubicBezTo>
                  <a:lnTo>
                    <a:pt x="1249" y="999"/>
                  </a:lnTo>
                  <a:cubicBezTo>
                    <a:pt x="1658" y="999"/>
                    <a:pt x="1998" y="659"/>
                    <a:pt x="1998" y="250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8095A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5260969" y="2784802"/>
              <a:ext cx="26272" cy="39382"/>
            </a:xfrm>
            <a:custGeom>
              <a:rect b="b" l="l" r="r" t="t"/>
              <a:pathLst>
                <a:path extrusionOk="0" h="1499" w="100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1249"/>
                  </a:lnTo>
                  <a:cubicBezTo>
                    <a:pt x="0" y="1381"/>
                    <a:pt x="111" y="1498"/>
                    <a:pt x="250" y="1498"/>
                  </a:cubicBezTo>
                  <a:lnTo>
                    <a:pt x="749" y="1498"/>
                  </a:lnTo>
                  <a:cubicBezTo>
                    <a:pt x="888" y="1498"/>
                    <a:pt x="999" y="1388"/>
                    <a:pt x="999" y="1249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96A2A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5260969" y="2784802"/>
              <a:ext cx="26272" cy="19704"/>
            </a:xfrm>
            <a:custGeom>
              <a:rect b="b" l="l" r="r" t="t"/>
              <a:pathLst>
                <a:path extrusionOk="0" h="750" w="100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500"/>
                  </a:lnTo>
                  <a:cubicBezTo>
                    <a:pt x="0" y="638"/>
                    <a:pt x="111" y="749"/>
                    <a:pt x="250" y="749"/>
                  </a:cubicBezTo>
                  <a:lnTo>
                    <a:pt x="749" y="749"/>
                  </a:lnTo>
                  <a:cubicBezTo>
                    <a:pt x="888" y="749"/>
                    <a:pt x="999" y="638"/>
                    <a:pt x="999" y="500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B8C7D4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5562551" y="2784802"/>
              <a:ext cx="26456" cy="39382"/>
            </a:xfrm>
            <a:custGeom>
              <a:rect b="b" l="l" r="r" t="t"/>
              <a:pathLst>
                <a:path extrusionOk="0" h="1499" w="1007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1249"/>
                  </a:lnTo>
                  <a:cubicBezTo>
                    <a:pt x="1" y="1381"/>
                    <a:pt x="119" y="1498"/>
                    <a:pt x="250" y="1498"/>
                  </a:cubicBezTo>
                  <a:lnTo>
                    <a:pt x="757" y="1498"/>
                  </a:lnTo>
                  <a:cubicBezTo>
                    <a:pt x="889" y="1498"/>
                    <a:pt x="1000" y="1388"/>
                    <a:pt x="1006" y="1249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96A2A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5562551" y="2784802"/>
              <a:ext cx="26456" cy="19704"/>
            </a:xfrm>
            <a:custGeom>
              <a:rect b="b" l="l" r="r" t="t"/>
              <a:pathLst>
                <a:path extrusionOk="0" h="750" w="1007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500"/>
                  </a:lnTo>
                  <a:cubicBezTo>
                    <a:pt x="1" y="638"/>
                    <a:pt x="119" y="749"/>
                    <a:pt x="250" y="749"/>
                  </a:cubicBezTo>
                  <a:lnTo>
                    <a:pt x="757" y="749"/>
                  </a:lnTo>
                  <a:cubicBezTo>
                    <a:pt x="889" y="749"/>
                    <a:pt x="1006" y="638"/>
                    <a:pt x="1006" y="500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B8C7D4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5221613" y="2850405"/>
              <a:ext cx="406567" cy="13136"/>
            </a:xfrm>
            <a:custGeom>
              <a:rect b="b" l="l" r="r" t="t"/>
              <a:pathLst>
                <a:path extrusionOk="0" h="500" w="15475">
                  <a:moveTo>
                    <a:pt x="0" y="0"/>
                  </a:moveTo>
                  <a:lnTo>
                    <a:pt x="0" y="500"/>
                  </a:lnTo>
                  <a:lnTo>
                    <a:pt x="15475" y="500"/>
                  </a:lnTo>
                  <a:lnTo>
                    <a:pt x="15475" y="0"/>
                  </a:lnTo>
                  <a:close/>
                </a:path>
              </a:pathLst>
            </a:custGeom>
            <a:solidFill>
              <a:srgbClr val="CBD6D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5260969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5260969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5260969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5352818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0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5444482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5352818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5260969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5352818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5352818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5536489" y="2994536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lnTo>
                    <a:pt x="1" y="750"/>
                  </a:lnTo>
                  <a:cubicBezTo>
                    <a:pt x="1" y="889"/>
                    <a:pt x="112" y="1000"/>
                    <a:pt x="251" y="1000"/>
                  </a:cubicBezTo>
                  <a:lnTo>
                    <a:pt x="1749" y="1000"/>
                  </a:lnTo>
                  <a:cubicBezTo>
                    <a:pt x="1881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5536489" y="2889577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536489" y="3047028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5444482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5444482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5536489" y="2942070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49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5444482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5533178" y="2935239"/>
              <a:ext cx="58824" cy="39645"/>
            </a:xfrm>
            <a:custGeom>
              <a:rect b="b" l="l" r="r" t="t"/>
              <a:pathLst>
                <a:path extrusionOk="0" h="1509" w="2239">
                  <a:moveTo>
                    <a:pt x="1875" y="0"/>
                  </a:moveTo>
                  <a:cubicBezTo>
                    <a:pt x="1814" y="0"/>
                    <a:pt x="1751" y="26"/>
                    <a:pt x="1694" y="87"/>
                  </a:cubicBezTo>
                  <a:lnTo>
                    <a:pt x="869" y="905"/>
                  </a:lnTo>
                  <a:lnTo>
                    <a:pt x="550" y="586"/>
                  </a:lnTo>
                  <a:cubicBezTo>
                    <a:pt x="494" y="525"/>
                    <a:pt x="430" y="500"/>
                    <a:pt x="369" y="500"/>
                  </a:cubicBezTo>
                  <a:cubicBezTo>
                    <a:pt x="172" y="500"/>
                    <a:pt x="1" y="760"/>
                    <a:pt x="196" y="940"/>
                  </a:cubicBezTo>
                  <a:lnTo>
                    <a:pt x="696" y="1439"/>
                  </a:lnTo>
                  <a:cubicBezTo>
                    <a:pt x="744" y="1481"/>
                    <a:pt x="807" y="1509"/>
                    <a:pt x="869" y="1509"/>
                  </a:cubicBezTo>
                  <a:cubicBezTo>
                    <a:pt x="938" y="1509"/>
                    <a:pt x="1001" y="1488"/>
                    <a:pt x="1049" y="1439"/>
                  </a:cubicBezTo>
                  <a:lnTo>
                    <a:pt x="2048" y="441"/>
                  </a:lnTo>
                  <a:cubicBezTo>
                    <a:pt x="2239" y="261"/>
                    <a:pt x="2070" y="0"/>
                    <a:pt x="1875" y="0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5349665" y="2935607"/>
              <a:ext cx="58141" cy="39277"/>
            </a:xfrm>
            <a:custGeom>
              <a:rect b="b" l="l" r="r" t="t"/>
              <a:pathLst>
                <a:path extrusionOk="0" h="1495" w="2213">
                  <a:moveTo>
                    <a:pt x="1861" y="1"/>
                  </a:moveTo>
                  <a:cubicBezTo>
                    <a:pt x="1805" y="1"/>
                    <a:pt x="1747" y="22"/>
                    <a:pt x="1695" y="73"/>
                  </a:cubicBezTo>
                  <a:lnTo>
                    <a:pt x="869" y="891"/>
                  </a:lnTo>
                  <a:lnTo>
                    <a:pt x="550" y="572"/>
                  </a:lnTo>
                  <a:cubicBezTo>
                    <a:pt x="494" y="511"/>
                    <a:pt x="430" y="486"/>
                    <a:pt x="369" y="486"/>
                  </a:cubicBezTo>
                  <a:cubicBezTo>
                    <a:pt x="172" y="486"/>
                    <a:pt x="1" y="746"/>
                    <a:pt x="196" y="926"/>
                  </a:cubicBezTo>
                  <a:lnTo>
                    <a:pt x="696" y="1425"/>
                  </a:lnTo>
                  <a:cubicBezTo>
                    <a:pt x="738" y="1467"/>
                    <a:pt x="800" y="1495"/>
                    <a:pt x="869" y="1495"/>
                  </a:cubicBezTo>
                  <a:cubicBezTo>
                    <a:pt x="932" y="1495"/>
                    <a:pt x="1001" y="1474"/>
                    <a:pt x="1043" y="1425"/>
                  </a:cubicBezTo>
                  <a:lnTo>
                    <a:pt x="2042" y="427"/>
                  </a:lnTo>
                  <a:cubicBezTo>
                    <a:pt x="2213" y="245"/>
                    <a:pt x="2050" y="1"/>
                    <a:pt x="1861" y="1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5441487" y="2987731"/>
              <a:ext cx="58798" cy="39645"/>
            </a:xfrm>
            <a:custGeom>
              <a:rect b="b" l="l" r="r" t="t"/>
              <a:pathLst>
                <a:path extrusionOk="0" h="1509" w="2238">
                  <a:moveTo>
                    <a:pt x="1870" y="0"/>
                  </a:moveTo>
                  <a:cubicBezTo>
                    <a:pt x="1809" y="0"/>
                    <a:pt x="1745" y="25"/>
                    <a:pt x="1689" y="86"/>
                  </a:cubicBezTo>
                  <a:lnTo>
                    <a:pt x="870" y="905"/>
                  </a:lnTo>
                  <a:lnTo>
                    <a:pt x="544" y="586"/>
                  </a:lnTo>
                  <a:cubicBezTo>
                    <a:pt x="488" y="525"/>
                    <a:pt x="425" y="499"/>
                    <a:pt x="364" y="499"/>
                  </a:cubicBezTo>
                  <a:cubicBezTo>
                    <a:pt x="168" y="499"/>
                    <a:pt x="0" y="760"/>
                    <a:pt x="190" y="940"/>
                  </a:cubicBezTo>
                  <a:lnTo>
                    <a:pt x="690" y="1439"/>
                  </a:lnTo>
                  <a:cubicBezTo>
                    <a:pt x="738" y="1481"/>
                    <a:pt x="801" y="1508"/>
                    <a:pt x="863" y="1508"/>
                  </a:cubicBezTo>
                  <a:cubicBezTo>
                    <a:pt x="933" y="1508"/>
                    <a:pt x="995" y="1481"/>
                    <a:pt x="1044" y="1432"/>
                  </a:cubicBezTo>
                  <a:lnTo>
                    <a:pt x="2042" y="440"/>
                  </a:lnTo>
                  <a:cubicBezTo>
                    <a:pt x="2238" y="260"/>
                    <a:pt x="2067" y="0"/>
                    <a:pt x="1870" y="0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5258631" y="3040565"/>
              <a:ext cx="57353" cy="39277"/>
            </a:xfrm>
            <a:custGeom>
              <a:rect b="b" l="l" r="r" t="t"/>
              <a:pathLst>
                <a:path extrusionOk="0" h="1495" w="2183">
                  <a:moveTo>
                    <a:pt x="1835" y="0"/>
                  </a:moveTo>
                  <a:cubicBezTo>
                    <a:pt x="1778" y="0"/>
                    <a:pt x="1718" y="22"/>
                    <a:pt x="1664" y="73"/>
                  </a:cubicBezTo>
                  <a:lnTo>
                    <a:pt x="838" y="892"/>
                  </a:lnTo>
                  <a:lnTo>
                    <a:pt x="519" y="572"/>
                  </a:lnTo>
                  <a:cubicBezTo>
                    <a:pt x="465" y="521"/>
                    <a:pt x="405" y="499"/>
                    <a:pt x="348" y="499"/>
                  </a:cubicBezTo>
                  <a:cubicBezTo>
                    <a:pt x="159" y="499"/>
                    <a:pt x="0" y="738"/>
                    <a:pt x="166" y="919"/>
                  </a:cubicBezTo>
                  <a:lnTo>
                    <a:pt x="665" y="1419"/>
                  </a:lnTo>
                  <a:cubicBezTo>
                    <a:pt x="714" y="1467"/>
                    <a:pt x="776" y="1495"/>
                    <a:pt x="838" y="1495"/>
                  </a:cubicBezTo>
                  <a:cubicBezTo>
                    <a:pt x="908" y="1495"/>
                    <a:pt x="970" y="1467"/>
                    <a:pt x="1019" y="1419"/>
                  </a:cubicBezTo>
                  <a:lnTo>
                    <a:pt x="2018" y="420"/>
                  </a:lnTo>
                  <a:cubicBezTo>
                    <a:pt x="2183" y="239"/>
                    <a:pt x="2024" y="0"/>
                    <a:pt x="1835" y="0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5442118" y="2882746"/>
              <a:ext cx="58167" cy="39671"/>
            </a:xfrm>
            <a:custGeom>
              <a:rect b="b" l="l" r="r" t="t"/>
              <a:pathLst>
                <a:path extrusionOk="0" h="1510" w="2214">
                  <a:moveTo>
                    <a:pt x="1846" y="1"/>
                  </a:moveTo>
                  <a:cubicBezTo>
                    <a:pt x="1785" y="1"/>
                    <a:pt x="1721" y="26"/>
                    <a:pt x="1665" y="87"/>
                  </a:cubicBezTo>
                  <a:lnTo>
                    <a:pt x="846" y="913"/>
                  </a:lnTo>
                  <a:lnTo>
                    <a:pt x="520" y="587"/>
                  </a:lnTo>
                  <a:cubicBezTo>
                    <a:pt x="467" y="538"/>
                    <a:pt x="408" y="517"/>
                    <a:pt x="353" y="517"/>
                  </a:cubicBezTo>
                  <a:cubicBezTo>
                    <a:pt x="162" y="517"/>
                    <a:pt x="0" y="758"/>
                    <a:pt x="166" y="940"/>
                  </a:cubicBezTo>
                  <a:lnTo>
                    <a:pt x="666" y="1440"/>
                  </a:lnTo>
                  <a:cubicBezTo>
                    <a:pt x="714" y="1488"/>
                    <a:pt x="777" y="1509"/>
                    <a:pt x="839" y="1509"/>
                  </a:cubicBezTo>
                  <a:cubicBezTo>
                    <a:pt x="909" y="1509"/>
                    <a:pt x="971" y="1488"/>
                    <a:pt x="1020" y="1440"/>
                  </a:cubicBezTo>
                  <a:lnTo>
                    <a:pt x="2018" y="441"/>
                  </a:lnTo>
                  <a:cubicBezTo>
                    <a:pt x="2214" y="261"/>
                    <a:pt x="2043" y="1"/>
                    <a:pt x="1846" y="1"/>
                  </a:cubicBezTo>
                  <a:close/>
                </a:path>
              </a:pathLst>
            </a:custGeom>
            <a:solidFill>
              <a:srgbClr val="8F9BA9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41"/>
          <p:cNvGrpSpPr/>
          <p:nvPr/>
        </p:nvGrpSpPr>
        <p:grpSpPr>
          <a:xfrm flipH="1">
            <a:off x="8001993" y="2766024"/>
            <a:ext cx="981445" cy="2308751"/>
            <a:chOff x="8416475" y="3483007"/>
            <a:chExt cx="727535" cy="1710819"/>
          </a:xfrm>
        </p:grpSpPr>
        <p:sp>
          <p:nvSpPr>
            <p:cNvPr id="1429" name="Google Shape;1429;p41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2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 Milestones</a:t>
            </a:r>
            <a:endParaRPr/>
          </a:p>
        </p:txBody>
      </p:sp>
      <p:sp>
        <p:nvSpPr>
          <p:cNvPr id="1437" name="Google Shape;1437;p42"/>
          <p:cNvSpPr txBox="1"/>
          <p:nvPr>
            <p:ph idx="2" type="ctrTitle"/>
          </p:nvPr>
        </p:nvSpPr>
        <p:spPr>
          <a:xfrm flipH="1">
            <a:off x="695700" y="1133375"/>
            <a:ext cx="77526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2: Prepare Project Management Tools (Weeks 6-7)</a:t>
            </a:r>
            <a:endParaRPr/>
          </a:p>
        </p:txBody>
      </p:sp>
      <p:sp>
        <p:nvSpPr>
          <p:cNvPr id="1438" name="Google Shape;1438;p42"/>
          <p:cNvSpPr txBox="1"/>
          <p:nvPr>
            <p:ph idx="1" type="subTitle"/>
          </p:nvPr>
        </p:nvSpPr>
        <p:spPr>
          <a:xfrm flipH="1">
            <a:off x="504575" y="2141475"/>
            <a:ext cx="71913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Key Activities: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Set up project management tools (Jira, SCRUM) (Week 6)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Define workflow and task assignments (Week 7)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Submit Project Management Tool Checklist (Week 7, Oct 09)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439" name="Google Shape;1439;p42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440" name="Google Shape;1440;p42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42"/>
          <p:cNvSpPr txBox="1"/>
          <p:nvPr/>
        </p:nvSpPr>
        <p:spPr>
          <a:xfrm>
            <a:off x="787700" y="1938575"/>
            <a:ext cx="3185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Duration: September 30  - October 9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pSp>
        <p:nvGrpSpPr>
          <p:cNvPr id="1443" name="Google Shape;1443;p42"/>
          <p:cNvGrpSpPr/>
          <p:nvPr/>
        </p:nvGrpSpPr>
        <p:grpSpPr>
          <a:xfrm>
            <a:off x="6013984" y="635902"/>
            <a:ext cx="444504" cy="323697"/>
            <a:chOff x="2659157" y="2017412"/>
            <a:chExt cx="319190" cy="271240"/>
          </a:xfrm>
        </p:grpSpPr>
        <p:sp>
          <p:nvSpPr>
            <p:cNvPr id="1444" name="Google Shape;1444;p42"/>
            <p:cNvSpPr/>
            <p:nvPr/>
          </p:nvSpPr>
          <p:spPr>
            <a:xfrm>
              <a:off x="2808183" y="2086765"/>
              <a:ext cx="164125" cy="149314"/>
            </a:xfrm>
            <a:custGeom>
              <a:rect b="b" l="l" r="r" t="t"/>
              <a:pathLst>
                <a:path extrusionOk="0" h="5686" w="625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2881816" y="2017412"/>
              <a:ext cx="96532" cy="177334"/>
            </a:xfrm>
            <a:custGeom>
              <a:rect b="b" l="l" r="r" t="t"/>
              <a:pathLst>
                <a:path extrusionOk="0" h="6753" w="3676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2947650" y="2150603"/>
              <a:ext cx="30698" cy="44196"/>
            </a:xfrm>
            <a:custGeom>
              <a:rect b="b" l="l" r="r" t="t"/>
              <a:pathLst>
                <a:path extrusionOk="0" h="1683" w="1169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2818976" y="2136029"/>
              <a:ext cx="124682" cy="83034"/>
            </a:xfrm>
            <a:custGeom>
              <a:rect b="b" l="l" r="r" t="t"/>
              <a:pathLst>
                <a:path extrusionOk="0" h="3162" w="4748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2867741" y="2177730"/>
              <a:ext cx="73160" cy="41360"/>
            </a:xfrm>
            <a:custGeom>
              <a:rect b="b" l="l" r="r" t="t"/>
              <a:pathLst>
                <a:path extrusionOk="0" h="1575" w="2786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2795867" y="2157641"/>
              <a:ext cx="124919" cy="82798"/>
            </a:xfrm>
            <a:custGeom>
              <a:rect b="b" l="l" r="r" t="t"/>
              <a:pathLst>
                <a:path extrusionOk="0" h="3153" w="4757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2852667" y="2204620"/>
              <a:ext cx="65099" cy="35845"/>
            </a:xfrm>
            <a:custGeom>
              <a:rect b="b" l="l" r="r" t="t"/>
              <a:pathLst>
                <a:path extrusionOk="0" h="1365" w="2479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2772732" y="2178990"/>
              <a:ext cx="124945" cy="83060"/>
            </a:xfrm>
            <a:custGeom>
              <a:rect b="b" l="l" r="r" t="t"/>
              <a:pathLst>
                <a:path extrusionOk="0" h="3163" w="4758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2837594" y="2231011"/>
              <a:ext cx="56800" cy="31013"/>
            </a:xfrm>
            <a:custGeom>
              <a:rect b="b" l="l" r="r" t="t"/>
              <a:pathLst>
                <a:path extrusionOk="0" h="1181" w="2163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2749623" y="2200602"/>
              <a:ext cx="124919" cy="82955"/>
            </a:xfrm>
            <a:custGeom>
              <a:rect b="b" l="l" r="r" t="t"/>
              <a:pathLst>
                <a:path extrusionOk="0" h="3159" w="4757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2822495" y="2255906"/>
              <a:ext cx="49054" cy="27494"/>
            </a:xfrm>
            <a:custGeom>
              <a:rect b="b" l="l" r="r" t="t"/>
              <a:pathLst>
                <a:path extrusionOk="0" h="1047" w="1868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2673968" y="2097059"/>
              <a:ext cx="159109" cy="144036"/>
            </a:xfrm>
            <a:custGeom>
              <a:rect b="b" l="l" r="r" t="t"/>
              <a:pathLst>
                <a:path extrusionOk="0" h="5485" w="6059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2659157" y="2039261"/>
              <a:ext cx="98528" cy="170191"/>
            </a:xfrm>
            <a:custGeom>
              <a:rect b="b" l="l" r="r" t="t"/>
              <a:pathLst>
                <a:path extrusionOk="0" h="6481" w="3752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2659157" y="2039261"/>
              <a:ext cx="75918" cy="159109"/>
            </a:xfrm>
            <a:custGeom>
              <a:rect b="b" l="l" r="r" t="t"/>
              <a:pathLst>
                <a:path extrusionOk="0" h="6059" w="2891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2659157" y="2159138"/>
              <a:ext cx="47268" cy="50314"/>
            </a:xfrm>
            <a:custGeom>
              <a:rect b="b" l="l" r="r" t="t"/>
              <a:pathLst>
                <a:path extrusionOk="0" h="1916" w="180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2659157" y="2159138"/>
              <a:ext cx="24894" cy="39232"/>
            </a:xfrm>
            <a:custGeom>
              <a:rect b="b" l="l" r="r" t="t"/>
              <a:pathLst>
                <a:path extrusionOk="0" h="1494" w="948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2706898" y="2179463"/>
              <a:ext cx="67121" cy="53859"/>
            </a:xfrm>
            <a:custGeom>
              <a:rect b="b" l="l" r="r" t="t"/>
              <a:pathLst>
                <a:path extrusionOk="0" h="2051" w="2556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2710154" y="2180513"/>
              <a:ext cx="63864" cy="52914"/>
            </a:xfrm>
            <a:custGeom>
              <a:rect b="b" l="l" r="r" t="t"/>
              <a:pathLst>
                <a:path extrusionOk="0" h="2015" w="2432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2732528" y="2203254"/>
              <a:ext cx="59847" cy="48528"/>
            </a:xfrm>
            <a:custGeom>
              <a:rect b="b" l="l" r="r" t="t"/>
              <a:pathLst>
                <a:path extrusionOk="0" h="1848" w="2279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2735810" y="2204384"/>
              <a:ext cx="56564" cy="47399"/>
            </a:xfrm>
            <a:custGeom>
              <a:rect b="b" l="l" r="r" t="t"/>
              <a:pathLst>
                <a:path extrusionOk="0" h="1805" w="2154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2758158" y="2226967"/>
              <a:ext cx="52310" cy="43303"/>
            </a:xfrm>
            <a:custGeom>
              <a:rect b="b" l="l" r="r" t="t"/>
              <a:pathLst>
                <a:path extrusionOk="0" h="1649" w="1992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2761178" y="2228018"/>
              <a:ext cx="49290" cy="42252"/>
            </a:xfrm>
            <a:custGeom>
              <a:rect b="b" l="l" r="r" t="t"/>
              <a:pathLst>
                <a:path extrusionOk="0" h="1609" w="1877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2783814" y="2250706"/>
              <a:ext cx="45010" cy="37919"/>
            </a:xfrm>
            <a:custGeom>
              <a:rect b="b" l="l" r="r" t="t"/>
              <a:pathLst>
                <a:path extrusionOk="0" h="1444" w="1714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2786807" y="2251888"/>
              <a:ext cx="42016" cy="36764"/>
            </a:xfrm>
            <a:custGeom>
              <a:rect b="b" l="l" r="r" t="t"/>
              <a:pathLst>
                <a:path extrusionOk="0" h="1400" w="160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2788829" y="2102101"/>
              <a:ext cx="64862" cy="99788"/>
            </a:xfrm>
            <a:custGeom>
              <a:rect b="b" l="l" r="r" t="t"/>
              <a:pathLst>
                <a:path extrusionOk="0" h="3800" w="247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2788829" y="2102101"/>
              <a:ext cx="27415" cy="99788"/>
            </a:xfrm>
            <a:custGeom>
              <a:rect b="b" l="l" r="r" t="t"/>
              <a:pathLst>
                <a:path extrusionOk="0" h="3800" w="1044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E480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42"/>
          <p:cNvGrpSpPr/>
          <p:nvPr/>
        </p:nvGrpSpPr>
        <p:grpSpPr>
          <a:xfrm>
            <a:off x="324789" y="4368708"/>
            <a:ext cx="527506" cy="510076"/>
            <a:chOff x="3111775" y="1993516"/>
            <a:chExt cx="318928" cy="319217"/>
          </a:xfrm>
        </p:grpSpPr>
        <p:sp>
          <p:nvSpPr>
            <p:cNvPr id="1471" name="Google Shape;1471;p42"/>
            <p:cNvSpPr/>
            <p:nvPr/>
          </p:nvSpPr>
          <p:spPr>
            <a:xfrm>
              <a:off x="3204263" y="2013894"/>
              <a:ext cx="154067" cy="140964"/>
            </a:xfrm>
            <a:custGeom>
              <a:rect b="b" l="l" r="r" t="t"/>
              <a:pathLst>
                <a:path extrusionOk="0" h="5368" w="5867">
                  <a:moveTo>
                    <a:pt x="584" y="0"/>
                  </a:moveTo>
                  <a:cubicBezTo>
                    <a:pt x="268" y="0"/>
                    <a:pt x="0" y="268"/>
                    <a:pt x="0" y="594"/>
                  </a:cubicBezTo>
                  <a:lnTo>
                    <a:pt x="0" y="3713"/>
                  </a:lnTo>
                  <a:cubicBezTo>
                    <a:pt x="0" y="4039"/>
                    <a:pt x="268" y="4307"/>
                    <a:pt x="584" y="4307"/>
                  </a:cubicBezTo>
                  <a:lnTo>
                    <a:pt x="2153" y="4307"/>
                  </a:lnTo>
                  <a:lnTo>
                    <a:pt x="3723" y="5350"/>
                  </a:lnTo>
                  <a:cubicBezTo>
                    <a:pt x="3740" y="5362"/>
                    <a:pt x="3758" y="5367"/>
                    <a:pt x="3777" y="5367"/>
                  </a:cubicBezTo>
                  <a:cubicBezTo>
                    <a:pt x="3831" y="5367"/>
                    <a:pt x="3883" y="5319"/>
                    <a:pt x="3876" y="5254"/>
                  </a:cubicBezTo>
                  <a:lnTo>
                    <a:pt x="3713" y="4307"/>
                  </a:lnTo>
                  <a:lnTo>
                    <a:pt x="5283" y="4307"/>
                  </a:lnTo>
                  <a:cubicBezTo>
                    <a:pt x="5599" y="4307"/>
                    <a:pt x="5867" y="4039"/>
                    <a:pt x="5867" y="3713"/>
                  </a:cubicBezTo>
                  <a:lnTo>
                    <a:pt x="5867" y="594"/>
                  </a:lnTo>
                  <a:cubicBezTo>
                    <a:pt x="5867" y="268"/>
                    <a:pt x="5608" y="0"/>
                    <a:pt x="5283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3204263" y="2013894"/>
              <a:ext cx="143773" cy="102808"/>
            </a:xfrm>
            <a:custGeom>
              <a:rect b="b" l="l" r="r" t="t"/>
              <a:pathLst>
                <a:path extrusionOk="0" h="3915" w="5475">
                  <a:moveTo>
                    <a:pt x="584" y="0"/>
                  </a:moveTo>
                  <a:cubicBezTo>
                    <a:pt x="259" y="0"/>
                    <a:pt x="0" y="268"/>
                    <a:pt x="0" y="594"/>
                  </a:cubicBezTo>
                  <a:lnTo>
                    <a:pt x="0" y="3723"/>
                  </a:lnTo>
                  <a:cubicBezTo>
                    <a:pt x="0" y="3780"/>
                    <a:pt x="10" y="3847"/>
                    <a:pt x="38" y="3914"/>
                  </a:cubicBezTo>
                  <a:lnTo>
                    <a:pt x="4498" y="3914"/>
                  </a:lnTo>
                  <a:cubicBezTo>
                    <a:pt x="5034" y="3914"/>
                    <a:pt x="5474" y="3474"/>
                    <a:pt x="5474" y="2938"/>
                  </a:cubicBezTo>
                  <a:lnTo>
                    <a:pt x="5474" y="38"/>
                  </a:lnTo>
                  <a:cubicBezTo>
                    <a:pt x="5417" y="19"/>
                    <a:pt x="5350" y="0"/>
                    <a:pt x="5283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3112773" y="2137788"/>
              <a:ext cx="112865" cy="113102"/>
            </a:xfrm>
            <a:custGeom>
              <a:rect b="b" l="l" r="r" t="t"/>
              <a:pathLst>
                <a:path extrusionOk="0" h="4307" w="4298">
                  <a:moveTo>
                    <a:pt x="2144" y="0"/>
                  </a:moveTo>
                  <a:cubicBezTo>
                    <a:pt x="1206" y="0"/>
                    <a:pt x="508" y="756"/>
                    <a:pt x="441" y="1675"/>
                  </a:cubicBezTo>
                  <a:cubicBezTo>
                    <a:pt x="383" y="2345"/>
                    <a:pt x="249" y="2996"/>
                    <a:pt x="39" y="3637"/>
                  </a:cubicBezTo>
                  <a:cubicBezTo>
                    <a:pt x="1" y="3752"/>
                    <a:pt x="48" y="3886"/>
                    <a:pt x="163" y="3934"/>
                  </a:cubicBezTo>
                  <a:cubicBezTo>
                    <a:pt x="556" y="4116"/>
                    <a:pt x="986" y="4240"/>
                    <a:pt x="1417" y="4307"/>
                  </a:cubicBezTo>
                  <a:lnTo>
                    <a:pt x="2872" y="4307"/>
                  </a:lnTo>
                  <a:cubicBezTo>
                    <a:pt x="3302" y="4240"/>
                    <a:pt x="3723" y="4125"/>
                    <a:pt x="4116" y="3943"/>
                  </a:cubicBezTo>
                  <a:cubicBezTo>
                    <a:pt x="4240" y="3895"/>
                    <a:pt x="4298" y="3752"/>
                    <a:pt x="4240" y="3637"/>
                  </a:cubicBezTo>
                  <a:cubicBezTo>
                    <a:pt x="4039" y="2996"/>
                    <a:pt x="3905" y="2345"/>
                    <a:pt x="3848" y="1675"/>
                  </a:cubicBezTo>
                  <a:cubicBezTo>
                    <a:pt x="3781" y="756"/>
                    <a:pt x="3082" y="0"/>
                    <a:pt x="2144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3143182" y="2138025"/>
              <a:ext cx="82220" cy="112865"/>
            </a:xfrm>
            <a:custGeom>
              <a:rect b="b" l="l" r="r" t="t"/>
              <a:pathLst>
                <a:path extrusionOk="0" h="4298" w="3131">
                  <a:moveTo>
                    <a:pt x="977" y="1"/>
                  </a:moveTo>
                  <a:cubicBezTo>
                    <a:pt x="259" y="1"/>
                    <a:pt x="1" y="987"/>
                    <a:pt x="613" y="1350"/>
                  </a:cubicBezTo>
                  <a:cubicBezTo>
                    <a:pt x="632" y="1360"/>
                    <a:pt x="651" y="1379"/>
                    <a:pt x="680" y="1389"/>
                  </a:cubicBezTo>
                  <a:lnTo>
                    <a:pt x="1226" y="4298"/>
                  </a:lnTo>
                  <a:lnTo>
                    <a:pt x="1714" y="4298"/>
                  </a:lnTo>
                  <a:cubicBezTo>
                    <a:pt x="2144" y="4231"/>
                    <a:pt x="2565" y="4116"/>
                    <a:pt x="2958" y="3934"/>
                  </a:cubicBezTo>
                  <a:cubicBezTo>
                    <a:pt x="3073" y="3877"/>
                    <a:pt x="3130" y="3743"/>
                    <a:pt x="3082" y="3628"/>
                  </a:cubicBezTo>
                  <a:cubicBezTo>
                    <a:pt x="2872" y="2996"/>
                    <a:pt x="2738" y="2336"/>
                    <a:pt x="2680" y="1676"/>
                  </a:cubicBezTo>
                  <a:cubicBezTo>
                    <a:pt x="2613" y="757"/>
                    <a:pt x="1924" y="1"/>
                    <a:pt x="977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3111775" y="2223238"/>
              <a:ext cx="113102" cy="89231"/>
            </a:xfrm>
            <a:custGeom>
              <a:rect b="b" l="l" r="r" t="t"/>
              <a:pathLst>
                <a:path extrusionOk="0" h="3398" w="4307">
                  <a:moveTo>
                    <a:pt x="1436" y="0"/>
                  </a:moveTo>
                  <a:lnTo>
                    <a:pt x="1436" y="718"/>
                  </a:lnTo>
                  <a:cubicBezTo>
                    <a:pt x="1436" y="890"/>
                    <a:pt x="1331" y="1062"/>
                    <a:pt x="1168" y="1139"/>
                  </a:cubicBezTo>
                  <a:lnTo>
                    <a:pt x="402" y="1531"/>
                  </a:lnTo>
                  <a:cubicBezTo>
                    <a:pt x="153" y="1646"/>
                    <a:pt x="0" y="1895"/>
                    <a:pt x="0" y="2173"/>
                  </a:cubicBezTo>
                  <a:lnTo>
                    <a:pt x="0" y="3158"/>
                  </a:lnTo>
                  <a:cubicBezTo>
                    <a:pt x="0" y="3283"/>
                    <a:pt x="115" y="3398"/>
                    <a:pt x="240" y="3398"/>
                  </a:cubicBezTo>
                  <a:lnTo>
                    <a:pt x="4068" y="3398"/>
                  </a:lnTo>
                  <a:cubicBezTo>
                    <a:pt x="4202" y="3398"/>
                    <a:pt x="4307" y="3283"/>
                    <a:pt x="4307" y="3158"/>
                  </a:cubicBezTo>
                  <a:lnTo>
                    <a:pt x="4307" y="2173"/>
                  </a:lnTo>
                  <a:cubicBezTo>
                    <a:pt x="4307" y="1895"/>
                    <a:pt x="4154" y="1646"/>
                    <a:pt x="3905" y="1531"/>
                  </a:cubicBezTo>
                  <a:lnTo>
                    <a:pt x="3139" y="1139"/>
                  </a:lnTo>
                  <a:cubicBezTo>
                    <a:pt x="2977" y="1062"/>
                    <a:pt x="2871" y="890"/>
                    <a:pt x="2871" y="718"/>
                  </a:cubicBezTo>
                  <a:lnTo>
                    <a:pt x="2871" y="0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3149222" y="2223238"/>
              <a:ext cx="38208" cy="25157"/>
            </a:xfrm>
            <a:custGeom>
              <a:rect b="b" l="l" r="r" t="t"/>
              <a:pathLst>
                <a:path extrusionOk="0" h="958" w="1455">
                  <a:moveTo>
                    <a:pt x="10" y="0"/>
                  </a:moveTo>
                  <a:lnTo>
                    <a:pt x="10" y="718"/>
                  </a:lnTo>
                  <a:cubicBezTo>
                    <a:pt x="10" y="747"/>
                    <a:pt x="0" y="785"/>
                    <a:pt x="0" y="814"/>
                  </a:cubicBezTo>
                  <a:cubicBezTo>
                    <a:pt x="230" y="909"/>
                    <a:pt x="479" y="957"/>
                    <a:pt x="728" y="957"/>
                  </a:cubicBezTo>
                  <a:cubicBezTo>
                    <a:pt x="976" y="957"/>
                    <a:pt x="1225" y="909"/>
                    <a:pt x="1455" y="814"/>
                  </a:cubicBezTo>
                  <a:cubicBezTo>
                    <a:pt x="1455" y="785"/>
                    <a:pt x="1445" y="747"/>
                    <a:pt x="1445" y="718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3112011" y="2256142"/>
              <a:ext cx="113128" cy="56328"/>
            </a:xfrm>
            <a:custGeom>
              <a:rect b="b" l="l" r="r" t="t"/>
              <a:pathLst>
                <a:path extrusionOk="0" h="2145" w="4308">
                  <a:moveTo>
                    <a:pt x="939" y="1"/>
                  </a:moveTo>
                  <a:lnTo>
                    <a:pt x="393" y="278"/>
                  </a:lnTo>
                  <a:cubicBezTo>
                    <a:pt x="154" y="393"/>
                    <a:pt x="1" y="642"/>
                    <a:pt x="1" y="920"/>
                  </a:cubicBezTo>
                  <a:lnTo>
                    <a:pt x="1" y="1905"/>
                  </a:lnTo>
                  <a:cubicBezTo>
                    <a:pt x="1" y="2030"/>
                    <a:pt x="106" y="2145"/>
                    <a:pt x="240" y="2145"/>
                  </a:cubicBezTo>
                  <a:lnTo>
                    <a:pt x="4068" y="2145"/>
                  </a:lnTo>
                  <a:cubicBezTo>
                    <a:pt x="4193" y="2145"/>
                    <a:pt x="4307" y="2030"/>
                    <a:pt x="4307" y="1905"/>
                  </a:cubicBezTo>
                  <a:lnTo>
                    <a:pt x="4307" y="920"/>
                  </a:lnTo>
                  <a:cubicBezTo>
                    <a:pt x="4298" y="642"/>
                    <a:pt x="4145" y="393"/>
                    <a:pt x="3896" y="278"/>
                  </a:cubicBezTo>
                  <a:lnTo>
                    <a:pt x="3350" y="1"/>
                  </a:lnTo>
                  <a:cubicBezTo>
                    <a:pt x="3068" y="436"/>
                    <a:pt x="2609" y="654"/>
                    <a:pt x="2148" y="654"/>
                  </a:cubicBezTo>
                  <a:cubicBezTo>
                    <a:pt x="1688" y="654"/>
                    <a:pt x="1226" y="436"/>
                    <a:pt x="939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3130629" y="2174106"/>
              <a:ext cx="75419" cy="61711"/>
            </a:xfrm>
            <a:custGeom>
              <a:rect b="b" l="l" r="r" t="t"/>
              <a:pathLst>
                <a:path extrusionOk="0" h="2350" w="2872">
                  <a:moveTo>
                    <a:pt x="1112" y="1"/>
                  </a:moveTo>
                  <a:cubicBezTo>
                    <a:pt x="1021" y="1"/>
                    <a:pt x="931" y="49"/>
                    <a:pt x="890" y="139"/>
                  </a:cubicBezTo>
                  <a:cubicBezTo>
                    <a:pt x="814" y="302"/>
                    <a:pt x="699" y="445"/>
                    <a:pt x="565" y="570"/>
                  </a:cubicBezTo>
                  <a:cubicBezTo>
                    <a:pt x="440" y="684"/>
                    <a:pt x="297" y="780"/>
                    <a:pt x="144" y="857"/>
                  </a:cubicBezTo>
                  <a:cubicBezTo>
                    <a:pt x="48" y="905"/>
                    <a:pt x="0" y="1000"/>
                    <a:pt x="19" y="1106"/>
                  </a:cubicBezTo>
                  <a:cubicBezTo>
                    <a:pt x="105" y="1814"/>
                    <a:pt x="718" y="2350"/>
                    <a:pt x="1436" y="2350"/>
                  </a:cubicBezTo>
                  <a:cubicBezTo>
                    <a:pt x="2182" y="2350"/>
                    <a:pt x="2804" y="1775"/>
                    <a:pt x="2871" y="1029"/>
                  </a:cubicBezTo>
                  <a:cubicBezTo>
                    <a:pt x="2871" y="962"/>
                    <a:pt x="2842" y="885"/>
                    <a:pt x="2785" y="838"/>
                  </a:cubicBezTo>
                  <a:cubicBezTo>
                    <a:pt x="2316" y="445"/>
                    <a:pt x="1761" y="158"/>
                    <a:pt x="1158" y="5"/>
                  </a:cubicBezTo>
                  <a:cubicBezTo>
                    <a:pt x="1143" y="2"/>
                    <a:pt x="1127" y="1"/>
                    <a:pt x="1112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3130629" y="2174106"/>
              <a:ext cx="75419" cy="61212"/>
            </a:xfrm>
            <a:custGeom>
              <a:rect b="b" l="l" r="r" t="t"/>
              <a:pathLst>
                <a:path extrusionOk="0" h="2331" w="2872">
                  <a:moveTo>
                    <a:pt x="1112" y="1"/>
                  </a:moveTo>
                  <a:cubicBezTo>
                    <a:pt x="1021" y="1"/>
                    <a:pt x="931" y="49"/>
                    <a:pt x="890" y="139"/>
                  </a:cubicBezTo>
                  <a:cubicBezTo>
                    <a:pt x="833" y="254"/>
                    <a:pt x="766" y="359"/>
                    <a:pt x="670" y="455"/>
                  </a:cubicBezTo>
                  <a:cubicBezTo>
                    <a:pt x="641" y="493"/>
                    <a:pt x="603" y="531"/>
                    <a:pt x="565" y="570"/>
                  </a:cubicBezTo>
                  <a:cubicBezTo>
                    <a:pt x="440" y="675"/>
                    <a:pt x="297" y="771"/>
                    <a:pt x="144" y="857"/>
                  </a:cubicBezTo>
                  <a:cubicBezTo>
                    <a:pt x="48" y="895"/>
                    <a:pt x="0" y="1000"/>
                    <a:pt x="10" y="1106"/>
                  </a:cubicBezTo>
                  <a:cubicBezTo>
                    <a:pt x="96" y="1728"/>
                    <a:pt x="584" y="2235"/>
                    <a:pt x="1215" y="2331"/>
                  </a:cubicBezTo>
                  <a:cubicBezTo>
                    <a:pt x="890" y="2130"/>
                    <a:pt x="699" y="1775"/>
                    <a:pt x="718" y="1393"/>
                  </a:cubicBezTo>
                  <a:lnTo>
                    <a:pt x="718" y="1048"/>
                  </a:lnTo>
                  <a:cubicBezTo>
                    <a:pt x="775" y="1010"/>
                    <a:pt x="823" y="972"/>
                    <a:pt x="881" y="924"/>
                  </a:cubicBezTo>
                  <a:cubicBezTo>
                    <a:pt x="1014" y="809"/>
                    <a:pt x="1129" y="665"/>
                    <a:pt x="1225" y="522"/>
                  </a:cubicBezTo>
                  <a:cubicBezTo>
                    <a:pt x="1684" y="665"/>
                    <a:pt x="2106" y="895"/>
                    <a:pt x="2469" y="1201"/>
                  </a:cubicBezTo>
                  <a:cubicBezTo>
                    <a:pt x="2517" y="1240"/>
                    <a:pt x="2632" y="1345"/>
                    <a:pt x="2756" y="1460"/>
                  </a:cubicBezTo>
                  <a:cubicBezTo>
                    <a:pt x="2814" y="1326"/>
                    <a:pt x="2852" y="1182"/>
                    <a:pt x="2862" y="1029"/>
                  </a:cubicBezTo>
                  <a:cubicBezTo>
                    <a:pt x="2871" y="952"/>
                    <a:pt x="2842" y="885"/>
                    <a:pt x="2785" y="838"/>
                  </a:cubicBezTo>
                  <a:cubicBezTo>
                    <a:pt x="2316" y="445"/>
                    <a:pt x="1761" y="158"/>
                    <a:pt x="1158" y="5"/>
                  </a:cubicBezTo>
                  <a:cubicBezTo>
                    <a:pt x="1143" y="2"/>
                    <a:pt x="1127" y="1"/>
                    <a:pt x="1112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3111775" y="2268957"/>
              <a:ext cx="25157" cy="43513"/>
            </a:xfrm>
            <a:custGeom>
              <a:rect b="b" l="l" r="r" t="t"/>
              <a:pathLst>
                <a:path extrusionOk="0" h="1657" w="958">
                  <a:moveTo>
                    <a:pt x="153" y="1"/>
                  </a:moveTo>
                  <a:cubicBezTo>
                    <a:pt x="58" y="125"/>
                    <a:pt x="0" y="279"/>
                    <a:pt x="0" y="432"/>
                  </a:cubicBezTo>
                  <a:lnTo>
                    <a:pt x="0" y="1417"/>
                  </a:lnTo>
                  <a:cubicBezTo>
                    <a:pt x="0" y="1551"/>
                    <a:pt x="115" y="1657"/>
                    <a:pt x="240" y="1657"/>
                  </a:cubicBezTo>
                  <a:lnTo>
                    <a:pt x="957" y="1657"/>
                  </a:lnTo>
                  <a:lnTo>
                    <a:pt x="957" y="881"/>
                  </a:lnTo>
                  <a:cubicBezTo>
                    <a:pt x="957" y="738"/>
                    <a:pt x="890" y="594"/>
                    <a:pt x="785" y="508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3199720" y="2268957"/>
              <a:ext cx="25157" cy="43513"/>
            </a:xfrm>
            <a:custGeom>
              <a:rect b="b" l="l" r="r" t="t"/>
              <a:pathLst>
                <a:path extrusionOk="0" h="1657" w="958">
                  <a:moveTo>
                    <a:pt x="814" y="1"/>
                  </a:moveTo>
                  <a:lnTo>
                    <a:pt x="183" y="508"/>
                  </a:lnTo>
                  <a:cubicBezTo>
                    <a:pt x="68" y="594"/>
                    <a:pt x="1" y="738"/>
                    <a:pt x="1" y="881"/>
                  </a:cubicBezTo>
                  <a:lnTo>
                    <a:pt x="1" y="1657"/>
                  </a:lnTo>
                  <a:lnTo>
                    <a:pt x="719" y="1657"/>
                  </a:lnTo>
                  <a:cubicBezTo>
                    <a:pt x="853" y="1657"/>
                    <a:pt x="958" y="1551"/>
                    <a:pt x="958" y="1417"/>
                  </a:cubicBezTo>
                  <a:lnTo>
                    <a:pt x="958" y="432"/>
                  </a:lnTo>
                  <a:cubicBezTo>
                    <a:pt x="958" y="279"/>
                    <a:pt x="900" y="125"/>
                    <a:pt x="814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3325636" y="2149343"/>
              <a:ext cx="30934" cy="67882"/>
            </a:xfrm>
            <a:custGeom>
              <a:rect b="b" l="l" r="r" t="t"/>
              <a:pathLst>
                <a:path extrusionOk="0" h="2585" w="1178">
                  <a:moveTo>
                    <a:pt x="699" y="1"/>
                  </a:moveTo>
                  <a:cubicBezTo>
                    <a:pt x="316" y="1"/>
                    <a:pt x="1" y="316"/>
                    <a:pt x="1" y="699"/>
                  </a:cubicBezTo>
                  <a:lnTo>
                    <a:pt x="1" y="862"/>
                  </a:lnTo>
                  <a:cubicBezTo>
                    <a:pt x="1" y="1063"/>
                    <a:pt x="29" y="1273"/>
                    <a:pt x="96" y="1465"/>
                  </a:cubicBezTo>
                  <a:lnTo>
                    <a:pt x="470" y="2585"/>
                  </a:lnTo>
                  <a:lnTo>
                    <a:pt x="1178" y="2585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3337952" y="2143067"/>
              <a:ext cx="73922" cy="73896"/>
            </a:xfrm>
            <a:custGeom>
              <a:rect b="b" l="l" r="r" t="t"/>
              <a:pathLst>
                <a:path extrusionOk="0" h="2814" w="2815">
                  <a:moveTo>
                    <a:pt x="709" y="0"/>
                  </a:moveTo>
                  <a:cubicBezTo>
                    <a:pt x="316" y="0"/>
                    <a:pt x="1" y="316"/>
                    <a:pt x="1" y="708"/>
                  </a:cubicBezTo>
                  <a:cubicBezTo>
                    <a:pt x="1" y="967"/>
                    <a:pt x="211" y="1177"/>
                    <a:pt x="469" y="1177"/>
                  </a:cubicBezTo>
                  <a:lnTo>
                    <a:pt x="2345" y="2814"/>
                  </a:lnTo>
                  <a:lnTo>
                    <a:pt x="2747" y="1426"/>
                  </a:lnTo>
                  <a:cubicBezTo>
                    <a:pt x="2795" y="1254"/>
                    <a:pt x="2814" y="1082"/>
                    <a:pt x="2814" y="909"/>
                  </a:cubicBezTo>
                  <a:lnTo>
                    <a:pt x="2814" y="469"/>
                  </a:lnTo>
                  <a:cubicBezTo>
                    <a:pt x="2814" y="211"/>
                    <a:pt x="2604" y="0"/>
                    <a:pt x="2345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3350268" y="2235554"/>
              <a:ext cx="36974" cy="27153"/>
            </a:xfrm>
            <a:custGeom>
              <a:rect b="b" l="l" r="r" t="t"/>
              <a:pathLst>
                <a:path extrusionOk="0" h="1034" w="1408">
                  <a:moveTo>
                    <a:pt x="0" y="0"/>
                  </a:moveTo>
                  <a:lnTo>
                    <a:pt x="0" y="1034"/>
                  </a:lnTo>
                  <a:lnTo>
                    <a:pt x="1407" y="103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3350268" y="2235554"/>
              <a:ext cx="36974" cy="14916"/>
            </a:xfrm>
            <a:custGeom>
              <a:rect b="b" l="l" r="r" t="t"/>
              <a:pathLst>
                <a:path extrusionOk="0" h="568" w="1408">
                  <a:moveTo>
                    <a:pt x="0" y="0"/>
                  </a:moveTo>
                  <a:lnTo>
                    <a:pt x="0" y="431"/>
                  </a:lnTo>
                  <a:cubicBezTo>
                    <a:pt x="225" y="522"/>
                    <a:pt x="465" y="567"/>
                    <a:pt x="704" y="567"/>
                  </a:cubicBezTo>
                  <a:cubicBezTo>
                    <a:pt x="943" y="567"/>
                    <a:pt x="1182" y="522"/>
                    <a:pt x="1407" y="431"/>
                  </a:cubicBezTo>
                  <a:lnTo>
                    <a:pt x="1407" y="0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3307044" y="2250365"/>
              <a:ext cx="123658" cy="62367"/>
            </a:xfrm>
            <a:custGeom>
              <a:rect b="b" l="l" r="r" t="t"/>
              <a:pathLst>
                <a:path extrusionOk="0" h="2375" w="4709">
                  <a:moveTo>
                    <a:pt x="1646" y="1"/>
                  </a:moveTo>
                  <a:lnTo>
                    <a:pt x="517" y="326"/>
                  </a:lnTo>
                  <a:cubicBezTo>
                    <a:pt x="211" y="412"/>
                    <a:pt x="0" y="690"/>
                    <a:pt x="0" y="1006"/>
                  </a:cubicBezTo>
                  <a:lnTo>
                    <a:pt x="0" y="2135"/>
                  </a:lnTo>
                  <a:cubicBezTo>
                    <a:pt x="0" y="2269"/>
                    <a:pt x="115" y="2374"/>
                    <a:pt x="240" y="2374"/>
                  </a:cubicBezTo>
                  <a:lnTo>
                    <a:pt x="4470" y="2374"/>
                  </a:lnTo>
                  <a:cubicBezTo>
                    <a:pt x="4594" y="2374"/>
                    <a:pt x="4709" y="2269"/>
                    <a:pt x="4709" y="2135"/>
                  </a:cubicBezTo>
                  <a:lnTo>
                    <a:pt x="4709" y="1006"/>
                  </a:lnTo>
                  <a:cubicBezTo>
                    <a:pt x="4709" y="690"/>
                    <a:pt x="4489" y="412"/>
                    <a:pt x="4183" y="326"/>
                  </a:cubicBezTo>
                  <a:lnTo>
                    <a:pt x="3053" y="1"/>
                  </a:lnTo>
                  <a:lnTo>
                    <a:pt x="2355" y="470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3362584" y="2262681"/>
              <a:ext cx="12342" cy="49789"/>
            </a:xfrm>
            <a:custGeom>
              <a:rect b="b" l="l" r="r" t="t"/>
              <a:pathLst>
                <a:path extrusionOk="0" h="1896" w="470">
                  <a:moveTo>
                    <a:pt x="115" y="1"/>
                  </a:moveTo>
                  <a:lnTo>
                    <a:pt x="0" y="1896"/>
                  </a:lnTo>
                  <a:lnTo>
                    <a:pt x="469" y="189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3331676" y="2173948"/>
              <a:ext cx="74158" cy="67646"/>
            </a:xfrm>
            <a:custGeom>
              <a:rect b="b" l="l" r="r" t="t"/>
              <a:pathLst>
                <a:path extrusionOk="0" h="2576" w="2824">
                  <a:moveTo>
                    <a:pt x="878" y="0"/>
                  </a:moveTo>
                  <a:cubicBezTo>
                    <a:pt x="764" y="0"/>
                    <a:pt x="653" y="48"/>
                    <a:pt x="565" y="135"/>
                  </a:cubicBezTo>
                  <a:lnTo>
                    <a:pt x="144" y="556"/>
                  </a:lnTo>
                  <a:cubicBezTo>
                    <a:pt x="58" y="652"/>
                    <a:pt x="0" y="767"/>
                    <a:pt x="0" y="891"/>
                  </a:cubicBezTo>
                  <a:lnTo>
                    <a:pt x="0" y="1169"/>
                  </a:lnTo>
                  <a:cubicBezTo>
                    <a:pt x="0" y="1944"/>
                    <a:pt x="632" y="2576"/>
                    <a:pt x="1417" y="2576"/>
                  </a:cubicBezTo>
                  <a:cubicBezTo>
                    <a:pt x="2192" y="2576"/>
                    <a:pt x="2824" y="1944"/>
                    <a:pt x="2824" y="1169"/>
                  </a:cubicBezTo>
                  <a:lnTo>
                    <a:pt x="2824" y="872"/>
                  </a:lnTo>
                  <a:cubicBezTo>
                    <a:pt x="2824" y="738"/>
                    <a:pt x="2776" y="623"/>
                    <a:pt x="2690" y="537"/>
                  </a:cubicBezTo>
                  <a:cubicBezTo>
                    <a:pt x="2326" y="183"/>
                    <a:pt x="1656" y="21"/>
                    <a:pt x="909" y="1"/>
                  </a:cubicBezTo>
                  <a:cubicBezTo>
                    <a:pt x="899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3331676" y="2173975"/>
              <a:ext cx="73896" cy="66123"/>
            </a:xfrm>
            <a:custGeom>
              <a:rect b="b" l="l" r="r" t="t"/>
              <a:pathLst>
                <a:path extrusionOk="0" h="2518" w="2814">
                  <a:moveTo>
                    <a:pt x="909" y="0"/>
                  </a:moveTo>
                  <a:cubicBezTo>
                    <a:pt x="785" y="0"/>
                    <a:pt x="661" y="48"/>
                    <a:pt x="565" y="134"/>
                  </a:cubicBezTo>
                  <a:lnTo>
                    <a:pt x="144" y="565"/>
                  </a:lnTo>
                  <a:cubicBezTo>
                    <a:pt x="58" y="651"/>
                    <a:pt x="0" y="766"/>
                    <a:pt x="0" y="890"/>
                  </a:cubicBezTo>
                  <a:lnTo>
                    <a:pt x="0" y="1168"/>
                  </a:lnTo>
                  <a:cubicBezTo>
                    <a:pt x="0" y="1800"/>
                    <a:pt x="421" y="2345"/>
                    <a:pt x="1024" y="2517"/>
                  </a:cubicBezTo>
                  <a:cubicBezTo>
                    <a:pt x="823" y="2269"/>
                    <a:pt x="708" y="1962"/>
                    <a:pt x="708" y="1637"/>
                  </a:cubicBezTo>
                  <a:lnTo>
                    <a:pt x="708" y="957"/>
                  </a:lnTo>
                  <a:cubicBezTo>
                    <a:pt x="708" y="692"/>
                    <a:pt x="919" y="487"/>
                    <a:pt x="1172" y="487"/>
                  </a:cubicBezTo>
                  <a:cubicBezTo>
                    <a:pt x="1184" y="487"/>
                    <a:pt x="1195" y="488"/>
                    <a:pt x="1206" y="489"/>
                  </a:cubicBezTo>
                  <a:cubicBezTo>
                    <a:pt x="1685" y="517"/>
                    <a:pt x="2383" y="594"/>
                    <a:pt x="2814" y="804"/>
                  </a:cubicBezTo>
                  <a:cubicBezTo>
                    <a:pt x="2804" y="699"/>
                    <a:pt x="2757" y="613"/>
                    <a:pt x="2690" y="536"/>
                  </a:cubicBezTo>
                  <a:cubicBezTo>
                    <a:pt x="2326" y="182"/>
                    <a:pt x="1656" y="20"/>
                    <a:pt x="909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3307281" y="2266200"/>
              <a:ext cx="24921" cy="46533"/>
            </a:xfrm>
            <a:custGeom>
              <a:rect b="b" l="l" r="r" t="t"/>
              <a:pathLst>
                <a:path extrusionOk="0" h="1772" w="949">
                  <a:moveTo>
                    <a:pt x="125" y="1"/>
                  </a:moveTo>
                  <a:cubicBezTo>
                    <a:pt x="49" y="125"/>
                    <a:pt x="1" y="259"/>
                    <a:pt x="1" y="403"/>
                  </a:cubicBezTo>
                  <a:lnTo>
                    <a:pt x="1" y="1532"/>
                  </a:lnTo>
                  <a:cubicBezTo>
                    <a:pt x="1" y="1666"/>
                    <a:pt x="106" y="1771"/>
                    <a:pt x="240" y="1771"/>
                  </a:cubicBezTo>
                  <a:lnTo>
                    <a:pt x="948" y="1771"/>
                  </a:lnTo>
                  <a:lnTo>
                    <a:pt x="948" y="1101"/>
                  </a:lnTo>
                  <a:lnTo>
                    <a:pt x="929" y="1101"/>
                  </a:lnTo>
                  <a:cubicBezTo>
                    <a:pt x="929" y="910"/>
                    <a:pt x="862" y="738"/>
                    <a:pt x="728" y="604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3405545" y="2266200"/>
              <a:ext cx="24658" cy="46533"/>
            </a:xfrm>
            <a:custGeom>
              <a:rect b="b" l="l" r="r" t="t"/>
              <a:pathLst>
                <a:path extrusionOk="0" h="1772" w="939">
                  <a:moveTo>
                    <a:pt x="814" y="1"/>
                  </a:moveTo>
                  <a:lnTo>
                    <a:pt x="211" y="604"/>
                  </a:lnTo>
                  <a:cubicBezTo>
                    <a:pt x="78" y="738"/>
                    <a:pt x="11" y="910"/>
                    <a:pt x="11" y="1101"/>
                  </a:cubicBezTo>
                  <a:lnTo>
                    <a:pt x="1" y="1101"/>
                  </a:lnTo>
                  <a:lnTo>
                    <a:pt x="1" y="1771"/>
                  </a:lnTo>
                  <a:lnTo>
                    <a:pt x="700" y="1771"/>
                  </a:lnTo>
                  <a:cubicBezTo>
                    <a:pt x="834" y="1771"/>
                    <a:pt x="939" y="1666"/>
                    <a:pt x="939" y="1532"/>
                  </a:cubicBezTo>
                  <a:lnTo>
                    <a:pt x="939" y="403"/>
                  </a:lnTo>
                  <a:cubicBezTo>
                    <a:pt x="939" y="259"/>
                    <a:pt x="891" y="125"/>
                    <a:pt x="814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3362584" y="2262681"/>
              <a:ext cx="12342" cy="12342"/>
            </a:xfrm>
            <a:custGeom>
              <a:rect b="b" l="l" r="r" t="t"/>
              <a:pathLst>
                <a:path extrusionOk="0" h="470" w="470">
                  <a:moveTo>
                    <a:pt x="0" y="1"/>
                  </a:moveTo>
                  <a:lnTo>
                    <a:pt x="0" y="374"/>
                  </a:lnTo>
                  <a:cubicBezTo>
                    <a:pt x="0" y="431"/>
                    <a:pt x="39" y="470"/>
                    <a:pt x="96" y="470"/>
                  </a:cubicBezTo>
                  <a:lnTo>
                    <a:pt x="374" y="470"/>
                  </a:lnTo>
                  <a:cubicBezTo>
                    <a:pt x="422" y="470"/>
                    <a:pt x="469" y="431"/>
                    <a:pt x="469" y="374"/>
                  </a:cubicBezTo>
                  <a:lnTo>
                    <a:pt x="469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3343493" y="2245481"/>
              <a:ext cx="25393" cy="25971"/>
            </a:xfrm>
            <a:custGeom>
              <a:rect b="b" l="l" r="r" t="t"/>
              <a:pathLst>
                <a:path extrusionOk="0" h="989" w="967">
                  <a:moveTo>
                    <a:pt x="221" y="0"/>
                  </a:moveTo>
                  <a:cubicBezTo>
                    <a:pt x="190" y="0"/>
                    <a:pt x="160" y="15"/>
                    <a:pt x="144" y="43"/>
                  </a:cubicBezTo>
                  <a:lnTo>
                    <a:pt x="0" y="263"/>
                  </a:lnTo>
                  <a:lnTo>
                    <a:pt x="354" y="914"/>
                  </a:lnTo>
                  <a:cubicBezTo>
                    <a:pt x="378" y="963"/>
                    <a:pt x="430" y="988"/>
                    <a:pt x="481" y="988"/>
                  </a:cubicBezTo>
                  <a:cubicBezTo>
                    <a:pt x="510" y="988"/>
                    <a:pt x="540" y="980"/>
                    <a:pt x="565" y="962"/>
                  </a:cubicBezTo>
                  <a:lnTo>
                    <a:pt x="967" y="656"/>
                  </a:lnTo>
                  <a:lnTo>
                    <a:pt x="287" y="24"/>
                  </a:lnTo>
                  <a:cubicBezTo>
                    <a:pt x="267" y="8"/>
                    <a:pt x="244" y="0"/>
                    <a:pt x="221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3368860" y="2245559"/>
              <a:ext cx="25420" cy="26076"/>
            </a:xfrm>
            <a:custGeom>
              <a:rect b="b" l="l" r="r" t="t"/>
              <a:pathLst>
                <a:path extrusionOk="0" h="993" w="968">
                  <a:moveTo>
                    <a:pt x="748" y="0"/>
                  </a:moveTo>
                  <a:cubicBezTo>
                    <a:pt x="725" y="0"/>
                    <a:pt x="701" y="10"/>
                    <a:pt x="680" y="31"/>
                  </a:cubicBezTo>
                  <a:lnTo>
                    <a:pt x="1" y="653"/>
                  </a:lnTo>
                  <a:lnTo>
                    <a:pt x="393" y="959"/>
                  </a:lnTo>
                  <a:cubicBezTo>
                    <a:pt x="419" y="982"/>
                    <a:pt x="452" y="992"/>
                    <a:pt x="484" y="992"/>
                  </a:cubicBezTo>
                  <a:cubicBezTo>
                    <a:pt x="534" y="992"/>
                    <a:pt x="584" y="967"/>
                    <a:pt x="613" y="921"/>
                  </a:cubicBezTo>
                  <a:lnTo>
                    <a:pt x="967" y="260"/>
                  </a:lnTo>
                  <a:lnTo>
                    <a:pt x="824" y="50"/>
                  </a:lnTo>
                  <a:cubicBezTo>
                    <a:pt x="807" y="17"/>
                    <a:pt x="779" y="0"/>
                    <a:pt x="748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3163297" y="1993516"/>
              <a:ext cx="174419" cy="150233"/>
            </a:xfrm>
            <a:custGeom>
              <a:rect b="b" l="l" r="r" t="t"/>
              <a:pathLst>
                <a:path extrusionOk="0" h="5721" w="6642">
                  <a:moveTo>
                    <a:pt x="584" y="1"/>
                  </a:moveTo>
                  <a:cubicBezTo>
                    <a:pt x="259" y="1"/>
                    <a:pt x="0" y="259"/>
                    <a:pt x="0" y="585"/>
                  </a:cubicBezTo>
                  <a:lnTo>
                    <a:pt x="0" y="3714"/>
                  </a:lnTo>
                  <a:cubicBezTo>
                    <a:pt x="0" y="4040"/>
                    <a:pt x="259" y="4298"/>
                    <a:pt x="584" y="4298"/>
                  </a:cubicBezTo>
                  <a:lnTo>
                    <a:pt x="2737" y="4298"/>
                  </a:lnTo>
                  <a:lnTo>
                    <a:pt x="2412" y="5600"/>
                  </a:lnTo>
                  <a:cubicBezTo>
                    <a:pt x="2397" y="5666"/>
                    <a:pt x="2450" y="5721"/>
                    <a:pt x="2511" y="5721"/>
                  </a:cubicBezTo>
                  <a:cubicBezTo>
                    <a:pt x="2529" y="5721"/>
                    <a:pt x="2547" y="5716"/>
                    <a:pt x="2565" y="5705"/>
                  </a:cubicBezTo>
                  <a:lnTo>
                    <a:pt x="4489" y="4298"/>
                  </a:lnTo>
                  <a:lnTo>
                    <a:pt x="6049" y="4298"/>
                  </a:lnTo>
                  <a:cubicBezTo>
                    <a:pt x="6374" y="4288"/>
                    <a:pt x="6642" y="4030"/>
                    <a:pt x="6642" y="3705"/>
                  </a:cubicBezTo>
                  <a:lnTo>
                    <a:pt x="6642" y="585"/>
                  </a:lnTo>
                  <a:cubicBezTo>
                    <a:pt x="6642" y="259"/>
                    <a:pt x="6384" y="1"/>
                    <a:pt x="6058" y="1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3192446" y="2019172"/>
              <a:ext cx="28912" cy="10320"/>
            </a:xfrm>
            <a:custGeom>
              <a:rect b="b" l="l" r="r" t="t"/>
              <a:pathLst>
                <a:path extrusionOk="0" h="393" w="1101">
                  <a:moveTo>
                    <a:pt x="259" y="0"/>
                  </a:moveTo>
                  <a:cubicBezTo>
                    <a:pt x="0" y="0"/>
                    <a:pt x="0" y="393"/>
                    <a:pt x="259" y="393"/>
                  </a:cubicBezTo>
                  <a:lnTo>
                    <a:pt x="843" y="393"/>
                  </a:lnTo>
                  <a:cubicBezTo>
                    <a:pt x="1101" y="393"/>
                    <a:pt x="1101" y="0"/>
                    <a:pt x="843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3228133" y="2019172"/>
              <a:ext cx="80434" cy="10320"/>
            </a:xfrm>
            <a:custGeom>
              <a:rect b="b" l="l" r="r" t="t"/>
              <a:pathLst>
                <a:path extrusionOk="0" h="393" w="3063">
                  <a:moveTo>
                    <a:pt x="268" y="0"/>
                  </a:moveTo>
                  <a:cubicBezTo>
                    <a:pt x="0" y="0"/>
                    <a:pt x="0" y="393"/>
                    <a:pt x="268" y="393"/>
                  </a:cubicBezTo>
                  <a:lnTo>
                    <a:pt x="2804" y="393"/>
                  </a:lnTo>
                  <a:cubicBezTo>
                    <a:pt x="3063" y="393"/>
                    <a:pt x="3063" y="0"/>
                    <a:pt x="2804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3192183" y="2044802"/>
              <a:ext cx="116384" cy="10320"/>
            </a:xfrm>
            <a:custGeom>
              <a:rect b="b" l="l" r="r" t="t"/>
              <a:pathLst>
                <a:path extrusionOk="0" h="393" w="4432">
                  <a:moveTo>
                    <a:pt x="269" y="0"/>
                  </a:moveTo>
                  <a:cubicBezTo>
                    <a:pt x="1" y="0"/>
                    <a:pt x="1" y="393"/>
                    <a:pt x="269" y="393"/>
                  </a:cubicBezTo>
                  <a:lnTo>
                    <a:pt x="4173" y="393"/>
                  </a:lnTo>
                  <a:cubicBezTo>
                    <a:pt x="4432" y="393"/>
                    <a:pt x="4432" y="0"/>
                    <a:pt x="4173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3192183" y="2070431"/>
              <a:ext cx="80461" cy="10320"/>
            </a:xfrm>
            <a:custGeom>
              <a:rect b="b" l="l" r="r" t="t"/>
              <a:pathLst>
                <a:path extrusionOk="0" h="393" w="3064">
                  <a:moveTo>
                    <a:pt x="269" y="0"/>
                  </a:moveTo>
                  <a:cubicBezTo>
                    <a:pt x="1" y="0"/>
                    <a:pt x="1" y="393"/>
                    <a:pt x="269" y="393"/>
                  </a:cubicBezTo>
                  <a:lnTo>
                    <a:pt x="2805" y="393"/>
                  </a:lnTo>
                  <a:cubicBezTo>
                    <a:pt x="3063" y="393"/>
                    <a:pt x="3063" y="0"/>
                    <a:pt x="2805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3279655" y="2070431"/>
              <a:ext cx="28912" cy="10320"/>
            </a:xfrm>
            <a:custGeom>
              <a:rect b="b" l="l" r="r" t="t"/>
              <a:pathLst>
                <a:path extrusionOk="0" h="393" w="1101">
                  <a:moveTo>
                    <a:pt x="259" y="0"/>
                  </a:moveTo>
                  <a:cubicBezTo>
                    <a:pt x="0" y="0"/>
                    <a:pt x="0" y="393"/>
                    <a:pt x="259" y="393"/>
                  </a:cubicBezTo>
                  <a:lnTo>
                    <a:pt x="842" y="393"/>
                  </a:lnTo>
                  <a:cubicBezTo>
                    <a:pt x="1101" y="393"/>
                    <a:pt x="1101" y="0"/>
                    <a:pt x="842" y="0"/>
                  </a:cubicBez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42"/>
          <p:cNvGrpSpPr/>
          <p:nvPr/>
        </p:nvGrpSpPr>
        <p:grpSpPr>
          <a:xfrm>
            <a:off x="5733978" y="1938567"/>
            <a:ext cx="363402" cy="451805"/>
            <a:chOff x="908482" y="1502585"/>
            <a:chExt cx="257112" cy="362808"/>
          </a:xfrm>
        </p:grpSpPr>
        <p:sp>
          <p:nvSpPr>
            <p:cNvPr id="1502" name="Google Shape;1502;p42"/>
            <p:cNvSpPr/>
            <p:nvPr/>
          </p:nvSpPr>
          <p:spPr>
            <a:xfrm>
              <a:off x="908482" y="1526088"/>
              <a:ext cx="257112" cy="339305"/>
            </a:xfrm>
            <a:custGeom>
              <a:rect b="b" l="l" r="r" t="t"/>
              <a:pathLst>
                <a:path extrusionOk="0" h="12921" w="9791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12250"/>
                  </a:lnTo>
                  <a:cubicBezTo>
                    <a:pt x="0" y="12623"/>
                    <a:pt x="297" y="12920"/>
                    <a:pt x="670" y="12920"/>
                  </a:cubicBezTo>
                  <a:lnTo>
                    <a:pt x="9131" y="12920"/>
                  </a:lnTo>
                  <a:cubicBezTo>
                    <a:pt x="9494" y="12920"/>
                    <a:pt x="9791" y="12623"/>
                    <a:pt x="9791" y="12250"/>
                  </a:cubicBezTo>
                  <a:lnTo>
                    <a:pt x="9791" y="670"/>
                  </a:lnTo>
                  <a:cubicBezTo>
                    <a:pt x="9791" y="297"/>
                    <a:pt x="9494" y="0"/>
                    <a:pt x="9131" y="0"/>
                  </a:cubicBezTo>
                  <a:lnTo>
                    <a:pt x="5561" y="0"/>
                  </a:lnTo>
                  <a:cubicBezTo>
                    <a:pt x="5551" y="354"/>
                    <a:pt x="5255" y="642"/>
                    <a:pt x="4900" y="642"/>
                  </a:cubicBezTo>
                  <a:cubicBezTo>
                    <a:pt x="4537" y="642"/>
                    <a:pt x="4240" y="354"/>
                    <a:pt x="4231" y="0"/>
                  </a:cubicBezTo>
                  <a:close/>
                </a:path>
              </a:pathLst>
            </a:custGeom>
            <a:solidFill>
              <a:srgbClr val="BBC6C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920036" y="1526088"/>
              <a:ext cx="234003" cy="315671"/>
            </a:xfrm>
            <a:custGeom>
              <a:rect b="b" l="l" r="r" t="t"/>
              <a:pathLst>
                <a:path extrusionOk="0" h="12021" w="8911">
                  <a:moveTo>
                    <a:pt x="2010" y="0"/>
                  </a:moveTo>
                  <a:lnTo>
                    <a:pt x="2010" y="220"/>
                  </a:lnTo>
                  <a:cubicBezTo>
                    <a:pt x="2001" y="345"/>
                    <a:pt x="1905" y="441"/>
                    <a:pt x="1790" y="441"/>
                  </a:cubicBezTo>
                  <a:lnTo>
                    <a:pt x="450" y="441"/>
                  </a:lnTo>
                  <a:cubicBezTo>
                    <a:pt x="202" y="441"/>
                    <a:pt x="1" y="642"/>
                    <a:pt x="1" y="890"/>
                  </a:cubicBezTo>
                  <a:lnTo>
                    <a:pt x="1" y="11580"/>
                  </a:lnTo>
                  <a:cubicBezTo>
                    <a:pt x="1" y="11820"/>
                    <a:pt x="202" y="12021"/>
                    <a:pt x="450" y="12021"/>
                  </a:cubicBezTo>
                  <a:lnTo>
                    <a:pt x="8461" y="12021"/>
                  </a:lnTo>
                  <a:cubicBezTo>
                    <a:pt x="8710" y="12021"/>
                    <a:pt x="8911" y="11820"/>
                    <a:pt x="8911" y="11580"/>
                  </a:cubicBezTo>
                  <a:lnTo>
                    <a:pt x="8911" y="890"/>
                  </a:lnTo>
                  <a:cubicBezTo>
                    <a:pt x="8911" y="642"/>
                    <a:pt x="8710" y="441"/>
                    <a:pt x="8470" y="441"/>
                  </a:cubicBezTo>
                  <a:lnTo>
                    <a:pt x="7131" y="441"/>
                  </a:lnTo>
                  <a:cubicBezTo>
                    <a:pt x="7006" y="441"/>
                    <a:pt x="6910" y="345"/>
                    <a:pt x="6910" y="220"/>
                  </a:cubicBezTo>
                  <a:lnTo>
                    <a:pt x="6910" y="0"/>
                  </a:lnTo>
                  <a:lnTo>
                    <a:pt x="5121" y="0"/>
                  </a:lnTo>
                  <a:cubicBezTo>
                    <a:pt x="5111" y="354"/>
                    <a:pt x="4815" y="642"/>
                    <a:pt x="4460" y="642"/>
                  </a:cubicBezTo>
                  <a:cubicBezTo>
                    <a:pt x="4097" y="642"/>
                    <a:pt x="3800" y="354"/>
                    <a:pt x="3791" y="0"/>
                  </a:cubicBezTo>
                  <a:close/>
                </a:path>
              </a:pathLst>
            </a:custGeom>
            <a:solidFill>
              <a:srgbClr val="AAB8C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931853" y="1549459"/>
              <a:ext cx="210631" cy="280746"/>
            </a:xfrm>
            <a:custGeom>
              <a:rect b="b" l="l" r="r" t="t"/>
              <a:pathLst>
                <a:path extrusionOk="0" h="10691" w="8021">
                  <a:moveTo>
                    <a:pt x="221" y="0"/>
                  </a:moveTo>
                  <a:cubicBezTo>
                    <a:pt x="96" y="0"/>
                    <a:pt x="0" y="106"/>
                    <a:pt x="0" y="220"/>
                  </a:cubicBezTo>
                  <a:lnTo>
                    <a:pt x="0" y="10470"/>
                  </a:lnTo>
                  <a:cubicBezTo>
                    <a:pt x="0" y="10595"/>
                    <a:pt x="96" y="10690"/>
                    <a:pt x="221" y="10690"/>
                  </a:cubicBezTo>
                  <a:lnTo>
                    <a:pt x="7791" y="10690"/>
                  </a:lnTo>
                  <a:cubicBezTo>
                    <a:pt x="7915" y="10690"/>
                    <a:pt x="8020" y="10595"/>
                    <a:pt x="8020" y="10470"/>
                  </a:cubicBezTo>
                  <a:lnTo>
                    <a:pt x="8020" y="220"/>
                  </a:lnTo>
                  <a:cubicBezTo>
                    <a:pt x="8020" y="106"/>
                    <a:pt x="7915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984373" y="1502585"/>
              <a:ext cx="105329" cy="52678"/>
            </a:xfrm>
            <a:custGeom>
              <a:rect b="b" l="l" r="r" t="t"/>
              <a:pathLst>
                <a:path extrusionOk="0" h="2006" w="4011">
                  <a:moveTo>
                    <a:pt x="2004" y="558"/>
                  </a:moveTo>
                  <a:cubicBezTo>
                    <a:pt x="2178" y="558"/>
                    <a:pt x="2345" y="694"/>
                    <a:pt x="2345" y="895"/>
                  </a:cubicBezTo>
                  <a:cubicBezTo>
                    <a:pt x="2345" y="1087"/>
                    <a:pt x="2192" y="1230"/>
                    <a:pt x="2010" y="1230"/>
                  </a:cubicBezTo>
                  <a:cubicBezTo>
                    <a:pt x="1714" y="1230"/>
                    <a:pt x="1561" y="867"/>
                    <a:pt x="1771" y="656"/>
                  </a:cubicBezTo>
                  <a:cubicBezTo>
                    <a:pt x="1839" y="589"/>
                    <a:pt x="1922" y="558"/>
                    <a:pt x="2004" y="558"/>
                  </a:cubicBezTo>
                  <a:close/>
                  <a:moveTo>
                    <a:pt x="2006" y="0"/>
                  </a:moveTo>
                  <a:cubicBezTo>
                    <a:pt x="1707" y="0"/>
                    <a:pt x="1408" y="149"/>
                    <a:pt x="1235" y="446"/>
                  </a:cubicBezTo>
                  <a:lnTo>
                    <a:pt x="450" y="446"/>
                  </a:lnTo>
                  <a:cubicBezTo>
                    <a:pt x="202" y="446"/>
                    <a:pt x="1" y="646"/>
                    <a:pt x="1" y="895"/>
                  </a:cubicBezTo>
                  <a:lnTo>
                    <a:pt x="1" y="1785"/>
                  </a:lnTo>
                  <a:cubicBezTo>
                    <a:pt x="1" y="1910"/>
                    <a:pt x="106" y="2005"/>
                    <a:pt x="230" y="2005"/>
                  </a:cubicBezTo>
                  <a:lnTo>
                    <a:pt x="3791" y="2005"/>
                  </a:lnTo>
                  <a:cubicBezTo>
                    <a:pt x="3915" y="2005"/>
                    <a:pt x="4011" y="1910"/>
                    <a:pt x="4011" y="1785"/>
                  </a:cubicBezTo>
                  <a:lnTo>
                    <a:pt x="4011" y="895"/>
                  </a:lnTo>
                  <a:cubicBezTo>
                    <a:pt x="4011" y="646"/>
                    <a:pt x="3810" y="446"/>
                    <a:pt x="3570" y="446"/>
                  </a:cubicBezTo>
                  <a:lnTo>
                    <a:pt x="2776" y="446"/>
                  </a:lnTo>
                  <a:cubicBezTo>
                    <a:pt x="2604" y="149"/>
                    <a:pt x="2305" y="0"/>
                    <a:pt x="2006" y="0"/>
                  </a:cubicBezTo>
                  <a:close/>
                </a:path>
              </a:pathLst>
            </a:custGeom>
            <a:solidFill>
              <a:srgbClr val="C3CDD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964022" y="1663559"/>
              <a:ext cx="29175" cy="29175"/>
            </a:xfrm>
            <a:custGeom>
              <a:rect b="b" l="l" r="r" t="t"/>
              <a:pathLst>
                <a:path extrusionOk="0" h="1111" w="1111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2"/>
                    <a:pt x="249" y="1110"/>
                    <a:pt x="556" y="1110"/>
                  </a:cubicBezTo>
                  <a:cubicBezTo>
                    <a:pt x="862" y="1110"/>
                    <a:pt x="1111" y="862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964022" y="1716079"/>
              <a:ext cx="29175" cy="29437"/>
            </a:xfrm>
            <a:custGeom>
              <a:rect b="b" l="l" r="r" t="t"/>
              <a:pathLst>
                <a:path extrusionOk="0" h="1121" w="1111">
                  <a:moveTo>
                    <a:pt x="556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6" y="1120"/>
                  </a:cubicBezTo>
                  <a:cubicBezTo>
                    <a:pt x="862" y="1120"/>
                    <a:pt x="1111" y="871"/>
                    <a:pt x="1111" y="56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964022" y="1768862"/>
              <a:ext cx="29175" cy="29175"/>
            </a:xfrm>
            <a:custGeom>
              <a:rect b="b" l="l" r="r" t="t"/>
              <a:pathLst>
                <a:path extrusionOk="0" h="1111" w="1111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1"/>
                    <a:pt x="249" y="1110"/>
                    <a:pt x="556" y="1110"/>
                  </a:cubicBezTo>
                  <a:cubicBezTo>
                    <a:pt x="862" y="1110"/>
                    <a:pt x="1111" y="861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1005985" y="1660539"/>
              <a:ext cx="68145" cy="11843"/>
            </a:xfrm>
            <a:custGeom>
              <a:rect b="b" l="l" r="r" t="t"/>
              <a:pathLst>
                <a:path extrusionOk="0" h="451" w="259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2"/>
            <p:cNvSpPr/>
            <p:nvPr/>
          </p:nvSpPr>
          <p:spPr>
            <a:xfrm>
              <a:off x="1005985" y="1683910"/>
              <a:ext cx="109110" cy="11843"/>
            </a:xfrm>
            <a:custGeom>
              <a:rect b="b" l="l" r="r" t="t"/>
              <a:pathLst>
                <a:path extrusionOk="0" h="451" w="415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1005985" y="1713322"/>
              <a:ext cx="68145" cy="11581"/>
            </a:xfrm>
            <a:custGeom>
              <a:rect b="b" l="l" r="r" t="t"/>
              <a:pathLst>
                <a:path extrusionOk="0" h="441" w="259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2307" y="440"/>
                  </a:lnTo>
                  <a:cubicBezTo>
                    <a:pt x="2594" y="44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1005985" y="1736693"/>
              <a:ext cx="109110" cy="11581"/>
            </a:xfrm>
            <a:custGeom>
              <a:rect b="b" l="l" r="r" t="t"/>
              <a:pathLst>
                <a:path extrusionOk="0" h="441" w="415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3858" y="440"/>
                  </a:lnTo>
                  <a:cubicBezTo>
                    <a:pt x="4154" y="44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1005985" y="1765842"/>
              <a:ext cx="68145" cy="11843"/>
            </a:xfrm>
            <a:custGeom>
              <a:rect b="b" l="l" r="r" t="t"/>
              <a:pathLst>
                <a:path extrusionOk="0" h="451" w="259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1005985" y="1789213"/>
              <a:ext cx="109110" cy="11843"/>
            </a:xfrm>
            <a:custGeom>
              <a:rect b="b" l="l" r="r" t="t"/>
              <a:pathLst>
                <a:path extrusionOk="0" h="451" w="415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1005985" y="1572831"/>
              <a:ext cx="103333" cy="11843"/>
            </a:xfrm>
            <a:custGeom>
              <a:rect b="b" l="l" r="r" t="t"/>
              <a:pathLst>
                <a:path extrusionOk="0" h="451" w="393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637" y="450"/>
                  </a:lnTo>
                  <a:cubicBezTo>
                    <a:pt x="3934" y="450"/>
                    <a:pt x="3934" y="0"/>
                    <a:pt x="3637" y="0"/>
                  </a:cubicBezTo>
                  <a:close/>
                </a:path>
              </a:pathLst>
            </a:custGeom>
            <a:solidFill>
              <a:srgbClr val="657A8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959243" y="1625613"/>
              <a:ext cx="155853" cy="11581"/>
            </a:xfrm>
            <a:custGeom>
              <a:rect b="b" l="l" r="r" t="t"/>
              <a:pathLst>
                <a:path extrusionOk="0" h="441" w="593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5638" y="440"/>
                  </a:lnTo>
                  <a:cubicBezTo>
                    <a:pt x="5934" y="440"/>
                    <a:pt x="5934" y="0"/>
                    <a:pt x="5638" y="0"/>
                  </a:cubicBezTo>
                  <a:close/>
                </a:path>
              </a:pathLst>
            </a:custGeom>
            <a:solidFill>
              <a:srgbClr val="C3CDD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1005985" y="1596202"/>
              <a:ext cx="27179" cy="11843"/>
            </a:xfrm>
            <a:custGeom>
              <a:rect b="b" l="l" r="r" t="t"/>
              <a:pathLst>
                <a:path extrusionOk="0" h="451" w="103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738" y="450"/>
                  </a:lnTo>
                  <a:cubicBezTo>
                    <a:pt x="1034" y="450"/>
                    <a:pt x="1034" y="0"/>
                    <a:pt x="738" y="0"/>
                  </a:cubicBezTo>
                  <a:close/>
                </a:path>
              </a:pathLst>
            </a:custGeom>
            <a:solidFill>
              <a:srgbClr val="8E9EAC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1040911" y="1596202"/>
              <a:ext cx="38996" cy="11843"/>
            </a:xfrm>
            <a:custGeom>
              <a:rect b="b" l="l" r="r" t="t"/>
              <a:pathLst>
                <a:path extrusionOk="0" h="451" w="1485">
                  <a:moveTo>
                    <a:pt x="298" y="0"/>
                  </a:moveTo>
                  <a:cubicBezTo>
                    <a:pt x="1" y="0"/>
                    <a:pt x="1" y="450"/>
                    <a:pt x="298" y="450"/>
                  </a:cubicBezTo>
                  <a:lnTo>
                    <a:pt x="1188" y="450"/>
                  </a:lnTo>
                  <a:cubicBezTo>
                    <a:pt x="1484" y="450"/>
                    <a:pt x="1484" y="0"/>
                    <a:pt x="1188" y="0"/>
                  </a:cubicBezTo>
                  <a:close/>
                </a:path>
              </a:pathLst>
            </a:custGeom>
            <a:solidFill>
              <a:srgbClr val="E2E9E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961002" y="1572831"/>
              <a:ext cx="35215" cy="35215"/>
            </a:xfrm>
            <a:custGeom>
              <a:rect b="b" l="l" r="r" t="t"/>
              <a:pathLst>
                <a:path extrusionOk="0" h="1341" w="1341">
                  <a:moveTo>
                    <a:pt x="230" y="0"/>
                  </a:moveTo>
                  <a:cubicBezTo>
                    <a:pt x="106" y="0"/>
                    <a:pt x="1" y="106"/>
                    <a:pt x="1" y="230"/>
                  </a:cubicBezTo>
                  <a:lnTo>
                    <a:pt x="1" y="1120"/>
                  </a:lnTo>
                  <a:cubicBezTo>
                    <a:pt x="1" y="1235"/>
                    <a:pt x="106" y="1340"/>
                    <a:pt x="230" y="1340"/>
                  </a:cubicBezTo>
                  <a:lnTo>
                    <a:pt x="1120" y="1340"/>
                  </a:lnTo>
                  <a:cubicBezTo>
                    <a:pt x="1235" y="1340"/>
                    <a:pt x="1340" y="1245"/>
                    <a:pt x="1340" y="1120"/>
                  </a:cubicBezTo>
                  <a:lnTo>
                    <a:pt x="1340" y="230"/>
                  </a:lnTo>
                  <a:cubicBezTo>
                    <a:pt x="1340" y="106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657A8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984373" y="1543682"/>
              <a:ext cx="105329" cy="11581"/>
            </a:xfrm>
            <a:custGeom>
              <a:rect b="b" l="l" r="r" t="t"/>
              <a:pathLst>
                <a:path extrusionOk="0" h="441" w="4011">
                  <a:moveTo>
                    <a:pt x="230" y="0"/>
                  </a:moveTo>
                  <a:cubicBezTo>
                    <a:pt x="106" y="0"/>
                    <a:pt x="1" y="96"/>
                    <a:pt x="1" y="220"/>
                  </a:cubicBezTo>
                  <a:cubicBezTo>
                    <a:pt x="1" y="345"/>
                    <a:pt x="106" y="440"/>
                    <a:pt x="230" y="440"/>
                  </a:cubicBezTo>
                  <a:lnTo>
                    <a:pt x="3791" y="440"/>
                  </a:lnTo>
                  <a:cubicBezTo>
                    <a:pt x="3915" y="440"/>
                    <a:pt x="4011" y="345"/>
                    <a:pt x="4011" y="220"/>
                  </a:cubicBezTo>
                  <a:cubicBezTo>
                    <a:pt x="4011" y="96"/>
                    <a:pt x="3915" y="0"/>
                    <a:pt x="3791" y="0"/>
                  </a:cubicBezTo>
                  <a:close/>
                </a:path>
              </a:pathLst>
            </a:custGeom>
            <a:solidFill>
              <a:srgbClr val="E2E9E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969799" y="1581628"/>
              <a:ext cx="17620" cy="17620"/>
            </a:xfrm>
            <a:custGeom>
              <a:rect b="b" l="l" r="r" t="t"/>
              <a:pathLst>
                <a:path extrusionOk="0" h="671" w="671">
                  <a:moveTo>
                    <a:pt x="336" y="0"/>
                  </a:moveTo>
                  <a:cubicBezTo>
                    <a:pt x="154" y="0"/>
                    <a:pt x="1" y="153"/>
                    <a:pt x="1" y="335"/>
                  </a:cubicBezTo>
                  <a:cubicBezTo>
                    <a:pt x="1" y="517"/>
                    <a:pt x="154" y="670"/>
                    <a:pt x="336" y="670"/>
                  </a:cubicBezTo>
                  <a:cubicBezTo>
                    <a:pt x="517" y="670"/>
                    <a:pt x="671" y="517"/>
                    <a:pt x="671" y="335"/>
                  </a:cubicBezTo>
                  <a:cubicBezTo>
                    <a:pt x="671" y="153"/>
                    <a:pt x="517" y="0"/>
                    <a:pt x="336" y="0"/>
                  </a:cubicBezTo>
                  <a:close/>
                </a:path>
              </a:pathLst>
            </a:custGeom>
            <a:solidFill>
              <a:srgbClr val="657A8D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p42"/>
          <p:cNvGrpSpPr/>
          <p:nvPr/>
        </p:nvGrpSpPr>
        <p:grpSpPr>
          <a:xfrm>
            <a:off x="7959117" y="3087089"/>
            <a:ext cx="1007923" cy="1968675"/>
            <a:chOff x="-1388623" y="2929097"/>
            <a:chExt cx="1076266" cy="2101937"/>
          </a:xfrm>
        </p:grpSpPr>
        <p:sp>
          <p:nvSpPr>
            <p:cNvPr id="1523" name="Google Shape;1523;p42"/>
            <p:cNvSpPr/>
            <p:nvPr/>
          </p:nvSpPr>
          <p:spPr>
            <a:xfrm flipH="1">
              <a:off x="-1018814" y="3051558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 flipH="1">
              <a:off x="-1388623" y="2929097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 flipH="1">
              <a:off x="-1371419" y="3033259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 flipH="1">
              <a:off x="-1314175" y="3071030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 flipH="1">
              <a:off x="-870001" y="3051558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 flipH="1">
              <a:off x="-1142449" y="3832304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 flipH="1">
              <a:off x="-1269525" y="4829430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42"/>
          <p:cNvGrpSpPr/>
          <p:nvPr/>
        </p:nvGrpSpPr>
        <p:grpSpPr>
          <a:xfrm>
            <a:off x="7030234" y="2277644"/>
            <a:ext cx="1076255" cy="2734405"/>
            <a:chOff x="-2729124" y="1996017"/>
            <a:chExt cx="1194114" cy="3033846"/>
          </a:xfrm>
        </p:grpSpPr>
        <p:sp>
          <p:nvSpPr>
            <p:cNvPr id="1531" name="Google Shape;1531;p42"/>
            <p:cNvSpPr/>
            <p:nvPr/>
          </p:nvSpPr>
          <p:spPr>
            <a:xfrm flipH="1">
              <a:off x="-2729124" y="2498607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 flipH="1">
              <a:off x="-2558566" y="2586738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 flipH="1">
              <a:off x="-1847653" y="2578762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 flipH="1">
              <a:off x="-2468169" y="3503787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 flipH="1">
              <a:off x="-2647873" y="1996017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 flipH="1">
              <a:off x="-2564278" y="2481481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 flipH="1">
              <a:off x="-2355951" y="2208799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 flipH="1">
              <a:off x="-2374250" y="2183071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 Milestones</a:t>
            </a:r>
            <a:endParaRPr/>
          </a:p>
        </p:txBody>
      </p:sp>
      <p:sp>
        <p:nvSpPr>
          <p:cNvPr id="1544" name="Google Shape;1544;p43"/>
          <p:cNvSpPr txBox="1"/>
          <p:nvPr>
            <p:ph idx="2" type="ctrTitle"/>
          </p:nvPr>
        </p:nvSpPr>
        <p:spPr>
          <a:xfrm flipH="1">
            <a:off x="695700" y="1133375"/>
            <a:ext cx="77526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3: Requirements Gathering (Weeks 8-11)</a:t>
            </a:r>
            <a:endParaRPr/>
          </a:p>
        </p:txBody>
      </p:sp>
      <p:sp>
        <p:nvSpPr>
          <p:cNvPr id="1545" name="Google Shape;1545;p43"/>
          <p:cNvSpPr txBox="1"/>
          <p:nvPr>
            <p:ph idx="1" type="subTitle"/>
          </p:nvPr>
        </p:nvSpPr>
        <p:spPr>
          <a:xfrm flipH="1">
            <a:off x="504600" y="1865975"/>
            <a:ext cx="7968000" cy="25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Key Activities: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Conduct user research and collect requirements for the fitness app (Weeks 8-9)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Analyze requirements for the AI chatbot functionality (Weeks 9-10)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Finalize requirements documentation (Week 10)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Present Project Requirements (Week 11, Nov 04)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546" name="Google Shape;1546;p43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547" name="Google Shape;1547;p43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43"/>
          <p:cNvSpPr txBox="1"/>
          <p:nvPr/>
        </p:nvSpPr>
        <p:spPr>
          <a:xfrm>
            <a:off x="819975" y="1689675"/>
            <a:ext cx="3023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Duration: October 14 - November 6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pSp>
        <p:nvGrpSpPr>
          <p:cNvPr id="1550" name="Google Shape;1550;p43"/>
          <p:cNvGrpSpPr/>
          <p:nvPr/>
        </p:nvGrpSpPr>
        <p:grpSpPr>
          <a:xfrm>
            <a:off x="380428" y="4416192"/>
            <a:ext cx="315283" cy="451799"/>
            <a:chOff x="2593102" y="2288778"/>
            <a:chExt cx="204663" cy="363007"/>
          </a:xfrm>
        </p:grpSpPr>
        <p:sp>
          <p:nvSpPr>
            <p:cNvPr id="1551" name="Google Shape;1551;p43"/>
            <p:cNvSpPr/>
            <p:nvPr/>
          </p:nvSpPr>
          <p:spPr>
            <a:xfrm>
              <a:off x="2753837" y="2310636"/>
              <a:ext cx="43928" cy="297431"/>
            </a:xfrm>
            <a:custGeom>
              <a:rect b="b" l="l" r="r" t="t"/>
              <a:pathLst>
                <a:path extrusionOk="0" h="11321" w="1672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2593102" y="2310636"/>
              <a:ext cx="182620" cy="297431"/>
            </a:xfrm>
            <a:custGeom>
              <a:rect b="b" l="l" r="r" t="t"/>
              <a:pathLst>
                <a:path extrusionOk="0" h="11321" w="6951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2753837" y="2585972"/>
              <a:ext cx="43928" cy="65813"/>
            </a:xfrm>
            <a:custGeom>
              <a:rect b="b" l="l" r="r" t="t"/>
              <a:pathLst>
                <a:path extrusionOk="0" h="2505" w="1672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2753837" y="2288778"/>
              <a:ext cx="43928" cy="43744"/>
            </a:xfrm>
            <a:custGeom>
              <a:rect b="b" l="l" r="r" t="t"/>
              <a:pathLst>
                <a:path extrusionOk="0" h="1665" w="1672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2593102" y="2585972"/>
              <a:ext cx="182620" cy="65813"/>
            </a:xfrm>
            <a:custGeom>
              <a:rect b="b" l="l" r="r" t="t"/>
              <a:pathLst>
                <a:path extrusionOk="0" h="2505" w="6951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2593102" y="2288778"/>
              <a:ext cx="182620" cy="43744"/>
            </a:xfrm>
            <a:custGeom>
              <a:rect b="b" l="l" r="r" t="t"/>
              <a:pathLst>
                <a:path extrusionOk="0" h="1665" w="6951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2688050" y="2305172"/>
              <a:ext cx="36650" cy="10956"/>
            </a:xfrm>
            <a:custGeom>
              <a:rect b="b" l="l" r="r" t="t"/>
              <a:pathLst>
                <a:path extrusionOk="0" h="417" w="1395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2684399" y="2607857"/>
              <a:ext cx="22069" cy="22069"/>
            </a:xfrm>
            <a:custGeom>
              <a:rect b="b" l="l" r="r" t="t"/>
              <a:pathLst>
                <a:path extrusionOk="0" h="840" w="84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2668004" y="2305172"/>
              <a:ext cx="10956" cy="10956"/>
            </a:xfrm>
            <a:custGeom>
              <a:rect b="b" l="l" r="r" t="t"/>
              <a:pathLst>
                <a:path extrusionOk="0" h="417" w="417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BA6136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43"/>
          <p:cNvGrpSpPr/>
          <p:nvPr/>
        </p:nvGrpSpPr>
        <p:grpSpPr>
          <a:xfrm>
            <a:off x="720003" y="4231026"/>
            <a:ext cx="366722" cy="317962"/>
            <a:chOff x="3735553" y="1530151"/>
            <a:chExt cx="366722" cy="317962"/>
          </a:xfrm>
        </p:grpSpPr>
        <p:sp>
          <p:nvSpPr>
            <p:cNvPr id="1561" name="Google Shape;1561;p43"/>
            <p:cNvSpPr/>
            <p:nvPr/>
          </p:nvSpPr>
          <p:spPr>
            <a:xfrm>
              <a:off x="3770760" y="1565725"/>
              <a:ext cx="331515" cy="282388"/>
            </a:xfrm>
            <a:custGeom>
              <a:rect b="b" l="l" r="r" t="t"/>
              <a:pathLst>
                <a:path extrusionOk="0" h="10772" w="12646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3770760" y="1565725"/>
              <a:ext cx="307685" cy="189246"/>
            </a:xfrm>
            <a:custGeom>
              <a:rect b="b" l="l" r="r" t="t"/>
              <a:pathLst>
                <a:path extrusionOk="0" h="7219" w="11737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3735553" y="1530151"/>
              <a:ext cx="330781" cy="282073"/>
            </a:xfrm>
            <a:custGeom>
              <a:rect b="b" l="l" r="r" t="t"/>
              <a:pathLst>
                <a:path extrusionOk="0" h="10760" w="12618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3779070" y="1629296"/>
              <a:ext cx="250170" cy="14785"/>
            </a:xfrm>
            <a:custGeom>
              <a:rect b="b" l="l" r="r" t="t"/>
              <a:pathLst>
                <a:path extrusionOk="0" h="564" w="9543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3779070" y="1599778"/>
              <a:ext cx="167304" cy="14785"/>
            </a:xfrm>
            <a:custGeom>
              <a:rect b="b" l="l" r="r" t="t"/>
              <a:pathLst>
                <a:path extrusionOk="0" h="564" w="6382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3950490" y="1599778"/>
              <a:ext cx="78750" cy="14785"/>
            </a:xfrm>
            <a:custGeom>
              <a:rect b="b" l="l" r="r" t="t"/>
              <a:pathLst>
                <a:path extrusionOk="0" h="564" w="3004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3779070" y="1658814"/>
              <a:ext cx="96524" cy="14785"/>
            </a:xfrm>
            <a:custGeom>
              <a:rect b="b" l="l" r="r" t="t"/>
              <a:pathLst>
                <a:path extrusionOk="0" h="564" w="3682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3891087" y="1658814"/>
              <a:ext cx="138153" cy="14785"/>
            </a:xfrm>
            <a:custGeom>
              <a:rect b="b" l="l" r="r" t="t"/>
              <a:pathLst>
                <a:path extrusionOk="0" h="564" w="527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3779070" y="1570260"/>
              <a:ext cx="49232" cy="14785"/>
            </a:xfrm>
            <a:custGeom>
              <a:rect b="b" l="l" r="r" t="t"/>
              <a:pathLst>
                <a:path extrusionOk="0" h="564" w="1878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3832051" y="1570260"/>
              <a:ext cx="197189" cy="14785"/>
            </a:xfrm>
            <a:custGeom>
              <a:rect b="b" l="l" r="r" t="t"/>
              <a:pathLst>
                <a:path extrusionOk="0" h="564" w="7522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3779070" y="1688699"/>
              <a:ext cx="190740" cy="14811"/>
            </a:xfrm>
            <a:custGeom>
              <a:rect b="b" l="l" r="r" t="t"/>
              <a:pathLst>
                <a:path extrusionOk="0" h="565" w="7276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3973953" y="1688699"/>
              <a:ext cx="55287" cy="14811"/>
            </a:xfrm>
            <a:custGeom>
              <a:rect b="b" l="l" r="r" t="t"/>
              <a:pathLst>
                <a:path extrusionOk="0" h="565" w="2109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43"/>
          <p:cNvGrpSpPr/>
          <p:nvPr/>
        </p:nvGrpSpPr>
        <p:grpSpPr>
          <a:xfrm>
            <a:off x="8205800" y="2722335"/>
            <a:ext cx="785377" cy="2421158"/>
            <a:chOff x="7825375" y="2447285"/>
            <a:chExt cx="785377" cy="2421158"/>
          </a:xfrm>
        </p:grpSpPr>
        <p:sp>
          <p:nvSpPr>
            <p:cNvPr id="1574" name="Google Shape;1574;p43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4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 Milestones</a:t>
            </a:r>
            <a:endParaRPr/>
          </a:p>
        </p:txBody>
      </p:sp>
      <p:sp>
        <p:nvSpPr>
          <p:cNvPr id="1586" name="Google Shape;1586;p44"/>
          <p:cNvSpPr txBox="1"/>
          <p:nvPr>
            <p:ph idx="2" type="ctrTitle"/>
          </p:nvPr>
        </p:nvSpPr>
        <p:spPr>
          <a:xfrm flipH="1">
            <a:off x="695750" y="1133375"/>
            <a:ext cx="83667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4: Software Design &amp; Prototyping (Weeks 12-15)</a:t>
            </a:r>
            <a:endParaRPr/>
          </a:p>
        </p:txBody>
      </p:sp>
      <p:sp>
        <p:nvSpPr>
          <p:cNvPr id="1587" name="Google Shape;1587;p44"/>
          <p:cNvSpPr txBox="1"/>
          <p:nvPr>
            <p:ph idx="1" type="subTitle"/>
          </p:nvPr>
        </p:nvSpPr>
        <p:spPr>
          <a:xfrm flipH="1">
            <a:off x="787700" y="1981625"/>
            <a:ext cx="7968000" cy="25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Key Activities: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 initial software design and architecture (Weeks 12-13)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Design chatbot integration flow and backend logic (Weeks 13-14)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Prepare wireframes and prototypes for the fitness app (Week 14)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Present the Software Design (Week 15, Dec 02)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588" name="Google Shape;1588;p44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589" name="Google Shape;1589;p44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44"/>
          <p:cNvSpPr txBox="1"/>
          <p:nvPr/>
        </p:nvSpPr>
        <p:spPr>
          <a:xfrm>
            <a:off x="787700" y="1689675"/>
            <a:ext cx="3529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Duration: November 13 - December 4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pSp>
        <p:nvGrpSpPr>
          <p:cNvPr id="1592" name="Google Shape;1592;p44"/>
          <p:cNvGrpSpPr/>
          <p:nvPr/>
        </p:nvGrpSpPr>
        <p:grpSpPr>
          <a:xfrm>
            <a:off x="456966" y="4218138"/>
            <a:ext cx="760778" cy="572689"/>
            <a:chOff x="6988887" y="1538854"/>
            <a:chExt cx="499920" cy="300136"/>
          </a:xfrm>
        </p:grpSpPr>
        <p:sp>
          <p:nvSpPr>
            <p:cNvPr id="1593" name="Google Shape;1593;p44"/>
            <p:cNvSpPr/>
            <p:nvPr/>
          </p:nvSpPr>
          <p:spPr>
            <a:xfrm>
              <a:off x="7052826" y="1538854"/>
              <a:ext cx="372777" cy="247155"/>
            </a:xfrm>
            <a:custGeom>
              <a:rect b="b" l="l" r="r" t="t"/>
              <a:pathLst>
                <a:path extrusionOk="0" h="9428" w="1422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988887" y="1773872"/>
              <a:ext cx="499920" cy="33319"/>
            </a:xfrm>
            <a:custGeom>
              <a:rect b="b" l="l" r="r" t="t"/>
              <a:pathLst>
                <a:path extrusionOk="0" h="1271" w="1907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6988887" y="1798095"/>
              <a:ext cx="499920" cy="40895"/>
            </a:xfrm>
            <a:custGeom>
              <a:rect b="b" l="l" r="r" t="t"/>
              <a:pathLst>
                <a:path extrusionOk="0" h="1560" w="1907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149323" y="1798095"/>
              <a:ext cx="180543" cy="29544"/>
            </a:xfrm>
            <a:custGeom>
              <a:rect b="b" l="l" r="r" t="t"/>
              <a:pathLst>
                <a:path extrusionOk="0" h="1127" w="6887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52826" y="1562317"/>
              <a:ext cx="372777" cy="188119"/>
            </a:xfrm>
            <a:custGeom>
              <a:rect b="b" l="l" r="r" t="t"/>
              <a:pathLst>
                <a:path extrusionOk="0" h="7176" w="1422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52826" y="1562317"/>
              <a:ext cx="139674" cy="188119"/>
            </a:xfrm>
            <a:custGeom>
              <a:rect b="b" l="l" r="r" t="t"/>
              <a:pathLst>
                <a:path extrusionOk="0" h="7176" w="5328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7087639" y="1601692"/>
              <a:ext cx="44697" cy="25376"/>
            </a:xfrm>
            <a:custGeom>
              <a:rect b="b" l="l" r="r" t="t"/>
              <a:pathLst>
                <a:path extrusionOk="0" h="968" w="1705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7077442" y="1642561"/>
              <a:ext cx="100299" cy="15152"/>
            </a:xfrm>
            <a:custGeom>
              <a:rect b="b" l="l" r="r" t="t"/>
              <a:pathLst>
                <a:path extrusionOk="0" h="578" w="3826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7122846" y="1671686"/>
              <a:ext cx="44670" cy="25769"/>
            </a:xfrm>
            <a:custGeom>
              <a:rect b="b" l="l" r="r" t="t"/>
              <a:pathLst>
                <a:path extrusionOk="0" h="983" w="1704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7077442" y="1712948"/>
              <a:ext cx="100299" cy="15152"/>
            </a:xfrm>
            <a:custGeom>
              <a:rect b="b" l="l" r="r" t="t"/>
              <a:pathLst>
                <a:path extrusionOk="0" h="578" w="3826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7228807" y="1623922"/>
              <a:ext cx="51041" cy="79589"/>
            </a:xfrm>
            <a:custGeom>
              <a:rect b="b" l="l" r="r" t="t"/>
              <a:pathLst>
                <a:path extrusionOk="0" h="3036" w="1947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7342449" y="1624079"/>
              <a:ext cx="50988" cy="79431"/>
            </a:xfrm>
            <a:custGeom>
              <a:rect b="b" l="l" r="r" t="t"/>
              <a:pathLst>
                <a:path extrusionOk="0" h="3030" w="1945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7287450" y="1614485"/>
              <a:ext cx="48734" cy="98490"/>
            </a:xfrm>
            <a:custGeom>
              <a:rect b="b" l="l" r="r" t="t"/>
              <a:pathLst>
                <a:path extrusionOk="0" h="3757" w="1859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0" y="232775"/>
            <a:ext cx="8872176" cy="4770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45"/>
          <p:cNvGrpSpPr/>
          <p:nvPr/>
        </p:nvGrpSpPr>
        <p:grpSpPr>
          <a:xfrm>
            <a:off x="102667" y="3950174"/>
            <a:ext cx="1044556" cy="1849595"/>
            <a:chOff x="311967" y="3329599"/>
            <a:chExt cx="1044556" cy="1849595"/>
          </a:xfrm>
        </p:grpSpPr>
        <p:sp>
          <p:nvSpPr>
            <p:cNvPr id="1612" name="Google Shape;1612;p45"/>
            <p:cNvSpPr/>
            <p:nvPr/>
          </p:nvSpPr>
          <p:spPr>
            <a:xfrm flipH="1">
              <a:off x="655040" y="4099984"/>
              <a:ext cx="115048" cy="1079210"/>
            </a:xfrm>
            <a:custGeom>
              <a:rect b="b" l="l" r="r" t="t"/>
              <a:pathLst>
                <a:path extrusionOk="0" h="24727" w="2636">
                  <a:moveTo>
                    <a:pt x="1" y="1"/>
                  </a:moveTo>
                  <a:lnTo>
                    <a:pt x="2138" y="24727"/>
                  </a:lnTo>
                  <a:lnTo>
                    <a:pt x="2636" y="24727"/>
                  </a:lnTo>
                  <a:lnTo>
                    <a:pt x="820" y="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 flipH="1">
              <a:off x="784098" y="4109586"/>
              <a:ext cx="147651" cy="1063891"/>
            </a:xfrm>
            <a:custGeom>
              <a:rect b="b" l="l" r="r" t="t"/>
              <a:pathLst>
                <a:path extrusionOk="0" h="24376" w="3383">
                  <a:moveTo>
                    <a:pt x="2460" y="0"/>
                  </a:moveTo>
                  <a:lnTo>
                    <a:pt x="1" y="24375"/>
                  </a:lnTo>
                  <a:lnTo>
                    <a:pt x="367" y="24375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 flipH="1">
              <a:off x="384746" y="4099984"/>
              <a:ext cx="304817" cy="1073492"/>
            </a:xfrm>
            <a:custGeom>
              <a:rect b="b" l="l" r="r" t="t"/>
              <a:pathLst>
                <a:path extrusionOk="0" h="24596" w="6984">
                  <a:moveTo>
                    <a:pt x="879" y="1"/>
                  </a:moveTo>
                  <a:lnTo>
                    <a:pt x="0" y="220"/>
                  </a:lnTo>
                  <a:lnTo>
                    <a:pt x="6573" y="24595"/>
                  </a:lnTo>
                  <a:lnTo>
                    <a:pt x="6983" y="24595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 flipH="1">
              <a:off x="571983" y="4524915"/>
              <a:ext cx="265187" cy="21124"/>
            </a:xfrm>
            <a:custGeom>
              <a:rect b="b" l="l" r="r" t="t"/>
              <a:pathLst>
                <a:path extrusionOk="0" h="484" w="6076">
                  <a:moveTo>
                    <a:pt x="30" y="0"/>
                  </a:moveTo>
                  <a:lnTo>
                    <a:pt x="0" y="351"/>
                  </a:lnTo>
                  <a:lnTo>
                    <a:pt x="6076" y="483"/>
                  </a:lnTo>
                  <a:lnTo>
                    <a:pt x="6076" y="13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5"/>
            <p:cNvSpPr/>
            <p:nvPr/>
          </p:nvSpPr>
          <p:spPr>
            <a:xfrm flipH="1">
              <a:off x="311967" y="3329599"/>
              <a:ext cx="1044556" cy="812626"/>
            </a:xfrm>
            <a:custGeom>
              <a:rect b="b" l="l" r="r" t="t"/>
              <a:pathLst>
                <a:path extrusionOk="0" h="18619" w="23933">
                  <a:moveTo>
                    <a:pt x="19221" y="0"/>
                  </a:moveTo>
                  <a:cubicBezTo>
                    <a:pt x="12943" y="0"/>
                    <a:pt x="13307" y="8596"/>
                    <a:pt x="11791" y="12581"/>
                  </a:cubicBezTo>
                  <a:cubicBezTo>
                    <a:pt x="10536" y="15880"/>
                    <a:pt x="7143" y="16183"/>
                    <a:pt x="5526" y="16183"/>
                  </a:cubicBezTo>
                  <a:cubicBezTo>
                    <a:pt x="5163" y="16183"/>
                    <a:pt x="4889" y="16167"/>
                    <a:pt x="4749" y="16167"/>
                  </a:cubicBezTo>
                  <a:cubicBezTo>
                    <a:pt x="4679" y="16167"/>
                    <a:pt x="4583" y="16167"/>
                    <a:pt x="4465" y="16167"/>
                  </a:cubicBezTo>
                  <a:cubicBezTo>
                    <a:pt x="3280" y="16167"/>
                    <a:pt x="1" y="16227"/>
                    <a:pt x="1280" y="17573"/>
                  </a:cubicBezTo>
                  <a:cubicBezTo>
                    <a:pt x="1932" y="18266"/>
                    <a:pt x="5904" y="18618"/>
                    <a:pt x="10139" y="18618"/>
                  </a:cubicBezTo>
                  <a:cubicBezTo>
                    <a:pt x="15027" y="18618"/>
                    <a:pt x="20266" y="18149"/>
                    <a:pt x="21160" y="17192"/>
                  </a:cubicBezTo>
                  <a:cubicBezTo>
                    <a:pt x="22814" y="15406"/>
                    <a:pt x="23078" y="10150"/>
                    <a:pt x="23532" y="4953"/>
                  </a:cubicBezTo>
                  <a:cubicBezTo>
                    <a:pt x="23933" y="211"/>
                    <a:pt x="20237" y="3"/>
                    <a:pt x="19588" y="3"/>
                  </a:cubicBezTo>
                  <a:cubicBezTo>
                    <a:pt x="19526" y="3"/>
                    <a:pt x="19491" y="5"/>
                    <a:pt x="19491" y="5"/>
                  </a:cubicBezTo>
                  <a:cubicBezTo>
                    <a:pt x="19400" y="2"/>
                    <a:pt x="19310" y="0"/>
                    <a:pt x="19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5"/>
            <p:cNvSpPr/>
            <p:nvPr/>
          </p:nvSpPr>
          <p:spPr>
            <a:xfrm flipH="1">
              <a:off x="324974" y="3329817"/>
              <a:ext cx="996153" cy="813106"/>
            </a:xfrm>
            <a:custGeom>
              <a:rect b="b" l="l" r="r" t="t"/>
              <a:pathLst>
                <a:path extrusionOk="0" h="18630" w="22824">
                  <a:moveTo>
                    <a:pt x="18958" y="0"/>
                  </a:moveTo>
                  <a:cubicBezTo>
                    <a:pt x="18959" y="0"/>
                    <a:pt x="22384" y="703"/>
                    <a:pt x="22062" y="4304"/>
                  </a:cubicBezTo>
                  <a:cubicBezTo>
                    <a:pt x="21740" y="7891"/>
                    <a:pt x="20847" y="14171"/>
                    <a:pt x="19178" y="15782"/>
                  </a:cubicBezTo>
                  <a:cubicBezTo>
                    <a:pt x="17800" y="17112"/>
                    <a:pt x="13106" y="17583"/>
                    <a:pt x="9525" y="17583"/>
                  </a:cubicBezTo>
                  <a:cubicBezTo>
                    <a:pt x="8771" y="17583"/>
                    <a:pt x="8066" y="17562"/>
                    <a:pt x="7452" y="17524"/>
                  </a:cubicBezTo>
                  <a:cubicBezTo>
                    <a:pt x="3353" y="17260"/>
                    <a:pt x="747" y="16470"/>
                    <a:pt x="747" y="16470"/>
                  </a:cubicBezTo>
                  <a:cubicBezTo>
                    <a:pt x="747" y="16470"/>
                    <a:pt x="0" y="16953"/>
                    <a:pt x="220" y="17260"/>
                  </a:cubicBezTo>
                  <a:cubicBezTo>
                    <a:pt x="423" y="17544"/>
                    <a:pt x="2153" y="18630"/>
                    <a:pt x="10085" y="18630"/>
                  </a:cubicBezTo>
                  <a:cubicBezTo>
                    <a:pt x="10731" y="18630"/>
                    <a:pt x="11419" y="18623"/>
                    <a:pt x="12151" y="18607"/>
                  </a:cubicBezTo>
                  <a:cubicBezTo>
                    <a:pt x="21842" y="18417"/>
                    <a:pt x="21169" y="16967"/>
                    <a:pt x="21579" y="15416"/>
                  </a:cubicBezTo>
                  <a:cubicBezTo>
                    <a:pt x="21974" y="13849"/>
                    <a:pt x="22823" y="5505"/>
                    <a:pt x="22706" y="3675"/>
                  </a:cubicBezTo>
                  <a:cubicBezTo>
                    <a:pt x="22604" y="1859"/>
                    <a:pt x="21681" y="337"/>
                    <a:pt x="18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 flipH="1">
              <a:off x="584400" y="3614123"/>
              <a:ext cx="31992" cy="41594"/>
            </a:xfrm>
            <a:custGeom>
              <a:rect b="b" l="l" r="r" t="t"/>
              <a:pathLst>
                <a:path extrusionOk="0" h="953" w="733">
                  <a:moveTo>
                    <a:pt x="367" y="1"/>
                  </a:moveTo>
                  <a:cubicBezTo>
                    <a:pt x="176" y="1"/>
                    <a:pt x="1" y="220"/>
                    <a:pt x="1" y="484"/>
                  </a:cubicBezTo>
                  <a:cubicBezTo>
                    <a:pt x="1" y="733"/>
                    <a:pt x="176" y="952"/>
                    <a:pt x="367" y="952"/>
                  </a:cubicBezTo>
                  <a:cubicBezTo>
                    <a:pt x="572" y="952"/>
                    <a:pt x="733" y="733"/>
                    <a:pt x="733" y="484"/>
                  </a:cubicBezTo>
                  <a:cubicBezTo>
                    <a:pt x="733" y="220"/>
                    <a:pt x="572" y="1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 flipH="1">
              <a:off x="565851" y="3543200"/>
              <a:ext cx="49275" cy="193653"/>
            </a:xfrm>
            <a:custGeom>
              <a:rect b="b" l="l" r="r" t="t"/>
              <a:pathLst>
                <a:path extrusionOk="0" h="4437" w="1129">
                  <a:moveTo>
                    <a:pt x="235" y="1"/>
                  </a:moveTo>
                  <a:cubicBezTo>
                    <a:pt x="221" y="1"/>
                    <a:pt x="177" y="59"/>
                    <a:pt x="147" y="162"/>
                  </a:cubicBezTo>
                  <a:cubicBezTo>
                    <a:pt x="89" y="279"/>
                    <a:pt x="30" y="455"/>
                    <a:pt x="16" y="674"/>
                  </a:cubicBezTo>
                  <a:cubicBezTo>
                    <a:pt x="1" y="909"/>
                    <a:pt x="30" y="1187"/>
                    <a:pt x="162" y="1465"/>
                  </a:cubicBezTo>
                  <a:cubicBezTo>
                    <a:pt x="221" y="1611"/>
                    <a:pt x="308" y="1743"/>
                    <a:pt x="425" y="1860"/>
                  </a:cubicBezTo>
                  <a:cubicBezTo>
                    <a:pt x="543" y="1992"/>
                    <a:pt x="660" y="2080"/>
                    <a:pt x="616" y="2226"/>
                  </a:cubicBezTo>
                  <a:cubicBezTo>
                    <a:pt x="587" y="2372"/>
                    <a:pt x="484" y="2504"/>
                    <a:pt x="440" y="2665"/>
                  </a:cubicBezTo>
                  <a:cubicBezTo>
                    <a:pt x="382" y="2841"/>
                    <a:pt x="382" y="3002"/>
                    <a:pt x="382" y="3148"/>
                  </a:cubicBezTo>
                  <a:cubicBezTo>
                    <a:pt x="382" y="3456"/>
                    <a:pt x="499" y="3719"/>
                    <a:pt x="601" y="3910"/>
                  </a:cubicBezTo>
                  <a:cubicBezTo>
                    <a:pt x="718" y="4115"/>
                    <a:pt x="865" y="4246"/>
                    <a:pt x="953" y="4320"/>
                  </a:cubicBezTo>
                  <a:cubicBezTo>
                    <a:pt x="1040" y="4407"/>
                    <a:pt x="1114" y="4437"/>
                    <a:pt x="1114" y="4437"/>
                  </a:cubicBezTo>
                  <a:cubicBezTo>
                    <a:pt x="1128" y="4407"/>
                    <a:pt x="879" y="4261"/>
                    <a:pt x="674" y="3880"/>
                  </a:cubicBezTo>
                  <a:cubicBezTo>
                    <a:pt x="587" y="3705"/>
                    <a:pt x="499" y="3441"/>
                    <a:pt x="499" y="3163"/>
                  </a:cubicBezTo>
                  <a:cubicBezTo>
                    <a:pt x="499" y="3017"/>
                    <a:pt x="513" y="2856"/>
                    <a:pt x="543" y="2724"/>
                  </a:cubicBezTo>
                  <a:cubicBezTo>
                    <a:pt x="587" y="2607"/>
                    <a:pt x="689" y="2460"/>
                    <a:pt x="733" y="2270"/>
                  </a:cubicBezTo>
                  <a:cubicBezTo>
                    <a:pt x="762" y="2167"/>
                    <a:pt x="733" y="2050"/>
                    <a:pt x="674" y="1977"/>
                  </a:cubicBezTo>
                  <a:cubicBezTo>
                    <a:pt x="616" y="1904"/>
                    <a:pt x="572" y="1845"/>
                    <a:pt x="513" y="1802"/>
                  </a:cubicBezTo>
                  <a:cubicBezTo>
                    <a:pt x="425" y="1684"/>
                    <a:pt x="323" y="1553"/>
                    <a:pt x="279" y="1436"/>
                  </a:cubicBezTo>
                  <a:cubicBezTo>
                    <a:pt x="147" y="1172"/>
                    <a:pt x="103" y="923"/>
                    <a:pt x="103" y="704"/>
                  </a:cubicBezTo>
                  <a:cubicBezTo>
                    <a:pt x="103" y="264"/>
                    <a:pt x="250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 flipH="1">
              <a:off x="592693" y="3607751"/>
              <a:ext cx="60099" cy="47966"/>
            </a:xfrm>
            <a:custGeom>
              <a:rect b="b" l="l" r="r" t="t"/>
              <a:pathLst>
                <a:path extrusionOk="0" h="1099" w="1377">
                  <a:moveTo>
                    <a:pt x="73" y="0"/>
                  </a:moveTo>
                  <a:cubicBezTo>
                    <a:pt x="59" y="0"/>
                    <a:pt x="0" y="118"/>
                    <a:pt x="15" y="323"/>
                  </a:cubicBezTo>
                  <a:cubicBezTo>
                    <a:pt x="44" y="498"/>
                    <a:pt x="161" y="732"/>
                    <a:pt x="410" y="908"/>
                  </a:cubicBezTo>
                  <a:cubicBezTo>
                    <a:pt x="644" y="1069"/>
                    <a:pt x="893" y="1098"/>
                    <a:pt x="1084" y="1098"/>
                  </a:cubicBezTo>
                  <a:cubicBezTo>
                    <a:pt x="1259" y="1098"/>
                    <a:pt x="1376" y="1084"/>
                    <a:pt x="1376" y="1069"/>
                  </a:cubicBezTo>
                  <a:cubicBezTo>
                    <a:pt x="1376" y="1054"/>
                    <a:pt x="1259" y="1025"/>
                    <a:pt x="1098" y="1011"/>
                  </a:cubicBezTo>
                  <a:cubicBezTo>
                    <a:pt x="937" y="996"/>
                    <a:pt x="703" y="937"/>
                    <a:pt x="498" y="791"/>
                  </a:cubicBezTo>
                  <a:cubicBezTo>
                    <a:pt x="293" y="645"/>
                    <a:pt x="161" y="440"/>
                    <a:pt x="132" y="279"/>
                  </a:cubicBezTo>
                  <a:cubicBezTo>
                    <a:pt x="73" y="118"/>
                    <a:pt x="88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45"/>
          <p:cNvGrpSpPr/>
          <p:nvPr/>
        </p:nvGrpSpPr>
        <p:grpSpPr>
          <a:xfrm>
            <a:off x="8511700" y="3867124"/>
            <a:ext cx="1515064" cy="2015711"/>
            <a:chOff x="3775475" y="3181099"/>
            <a:chExt cx="1515064" cy="2015711"/>
          </a:xfrm>
        </p:grpSpPr>
        <p:sp>
          <p:nvSpPr>
            <p:cNvPr id="1622" name="Google Shape;1622;p45"/>
            <p:cNvSpPr/>
            <p:nvPr/>
          </p:nvSpPr>
          <p:spPr>
            <a:xfrm>
              <a:off x="3775475" y="4122125"/>
              <a:ext cx="1515064" cy="68230"/>
            </a:xfrm>
            <a:custGeom>
              <a:rect b="b" l="l" r="r" t="t"/>
              <a:pathLst>
                <a:path extrusionOk="0" h="923" w="20496">
                  <a:moveTo>
                    <a:pt x="0" y="0"/>
                  </a:moveTo>
                  <a:lnTo>
                    <a:pt x="0" y="923"/>
                  </a:lnTo>
                  <a:lnTo>
                    <a:pt x="20495" y="923"/>
                  </a:lnTo>
                  <a:lnTo>
                    <a:pt x="204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3865290" y="4190281"/>
              <a:ext cx="53075" cy="1006529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51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5192046" y="4190281"/>
              <a:ext cx="53075" cy="1006529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66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3891237" y="4589607"/>
              <a:ext cx="1300844" cy="40140"/>
            </a:xfrm>
            <a:custGeom>
              <a:rect b="b" l="l" r="r" t="t"/>
              <a:pathLst>
                <a:path extrusionOk="0" h="543" w="17598">
                  <a:moveTo>
                    <a:pt x="0" y="1"/>
                  </a:moveTo>
                  <a:lnTo>
                    <a:pt x="0" y="264"/>
                  </a:lnTo>
                  <a:lnTo>
                    <a:pt x="17597" y="542"/>
                  </a:lnTo>
                  <a:lnTo>
                    <a:pt x="17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3891237" y="3873230"/>
              <a:ext cx="263820" cy="251115"/>
            </a:xfrm>
            <a:custGeom>
              <a:rect b="b" l="l" r="r" t="t"/>
              <a:pathLst>
                <a:path extrusionOk="0" h="3397" w="3569">
                  <a:moveTo>
                    <a:pt x="3058" y="1369"/>
                  </a:moveTo>
                  <a:cubicBezTo>
                    <a:pt x="3208" y="1369"/>
                    <a:pt x="3351" y="1459"/>
                    <a:pt x="3382" y="1728"/>
                  </a:cubicBezTo>
                  <a:cubicBezTo>
                    <a:pt x="3441" y="2196"/>
                    <a:pt x="2723" y="2328"/>
                    <a:pt x="2723" y="2328"/>
                  </a:cubicBezTo>
                  <a:lnTo>
                    <a:pt x="2723" y="1508"/>
                  </a:lnTo>
                  <a:cubicBezTo>
                    <a:pt x="2797" y="1434"/>
                    <a:pt x="2930" y="1369"/>
                    <a:pt x="3058" y="1369"/>
                  </a:cubicBezTo>
                  <a:close/>
                  <a:moveTo>
                    <a:pt x="0" y="0"/>
                  </a:moveTo>
                  <a:lnTo>
                    <a:pt x="162" y="3397"/>
                  </a:lnTo>
                  <a:lnTo>
                    <a:pt x="2738" y="3353"/>
                  </a:lnTo>
                  <a:lnTo>
                    <a:pt x="2723" y="2547"/>
                  </a:lnTo>
                  <a:lnTo>
                    <a:pt x="2723" y="2547"/>
                  </a:lnTo>
                  <a:cubicBezTo>
                    <a:pt x="2723" y="2547"/>
                    <a:pt x="2730" y="2548"/>
                    <a:pt x="2743" y="2548"/>
                  </a:cubicBezTo>
                  <a:cubicBezTo>
                    <a:pt x="2870" y="2548"/>
                    <a:pt x="3569" y="2512"/>
                    <a:pt x="3529" y="1713"/>
                  </a:cubicBezTo>
                  <a:cubicBezTo>
                    <a:pt x="3493" y="1186"/>
                    <a:pt x="3205" y="1081"/>
                    <a:pt x="2980" y="1081"/>
                  </a:cubicBezTo>
                  <a:cubicBezTo>
                    <a:pt x="2831" y="1081"/>
                    <a:pt x="2709" y="1127"/>
                    <a:pt x="2709" y="1127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3887985" y="3181099"/>
              <a:ext cx="215403" cy="667668"/>
            </a:xfrm>
            <a:custGeom>
              <a:rect b="b" l="l" r="r" t="t"/>
              <a:pathLst>
                <a:path extrusionOk="0" h="9032" w="2914">
                  <a:moveTo>
                    <a:pt x="1346" y="1"/>
                  </a:moveTo>
                  <a:cubicBezTo>
                    <a:pt x="1176" y="1"/>
                    <a:pt x="1084" y="56"/>
                    <a:pt x="1084" y="96"/>
                  </a:cubicBezTo>
                  <a:cubicBezTo>
                    <a:pt x="1084" y="170"/>
                    <a:pt x="1245" y="213"/>
                    <a:pt x="1421" y="360"/>
                  </a:cubicBezTo>
                  <a:cubicBezTo>
                    <a:pt x="1611" y="536"/>
                    <a:pt x="1860" y="828"/>
                    <a:pt x="1831" y="1224"/>
                  </a:cubicBezTo>
                  <a:cubicBezTo>
                    <a:pt x="1816" y="1429"/>
                    <a:pt x="1743" y="1634"/>
                    <a:pt x="1596" y="1795"/>
                  </a:cubicBezTo>
                  <a:cubicBezTo>
                    <a:pt x="1450" y="1970"/>
                    <a:pt x="1201" y="2146"/>
                    <a:pt x="879" y="2366"/>
                  </a:cubicBezTo>
                  <a:cubicBezTo>
                    <a:pt x="733" y="2468"/>
                    <a:pt x="557" y="2614"/>
                    <a:pt x="410" y="2805"/>
                  </a:cubicBezTo>
                  <a:cubicBezTo>
                    <a:pt x="264" y="2995"/>
                    <a:pt x="118" y="3215"/>
                    <a:pt x="59" y="3537"/>
                  </a:cubicBezTo>
                  <a:cubicBezTo>
                    <a:pt x="1" y="3844"/>
                    <a:pt x="74" y="4195"/>
                    <a:pt x="249" y="4444"/>
                  </a:cubicBezTo>
                  <a:cubicBezTo>
                    <a:pt x="410" y="4708"/>
                    <a:pt x="630" y="4883"/>
                    <a:pt x="806" y="5015"/>
                  </a:cubicBezTo>
                  <a:cubicBezTo>
                    <a:pt x="1201" y="5264"/>
                    <a:pt x="1538" y="5454"/>
                    <a:pt x="1743" y="5630"/>
                  </a:cubicBezTo>
                  <a:cubicBezTo>
                    <a:pt x="1860" y="5733"/>
                    <a:pt x="1889" y="5806"/>
                    <a:pt x="1904" y="5879"/>
                  </a:cubicBezTo>
                  <a:cubicBezTo>
                    <a:pt x="1948" y="5952"/>
                    <a:pt x="1933" y="6025"/>
                    <a:pt x="1889" y="6113"/>
                  </a:cubicBezTo>
                  <a:cubicBezTo>
                    <a:pt x="1860" y="6201"/>
                    <a:pt x="1787" y="6318"/>
                    <a:pt x="1684" y="6406"/>
                  </a:cubicBezTo>
                  <a:cubicBezTo>
                    <a:pt x="1596" y="6508"/>
                    <a:pt x="1508" y="6582"/>
                    <a:pt x="1377" y="6684"/>
                  </a:cubicBezTo>
                  <a:cubicBezTo>
                    <a:pt x="1128" y="6860"/>
                    <a:pt x="850" y="7021"/>
                    <a:pt x="630" y="7270"/>
                  </a:cubicBezTo>
                  <a:cubicBezTo>
                    <a:pt x="513" y="7372"/>
                    <a:pt x="410" y="7504"/>
                    <a:pt x="337" y="7636"/>
                  </a:cubicBezTo>
                  <a:cubicBezTo>
                    <a:pt x="249" y="7782"/>
                    <a:pt x="206" y="7943"/>
                    <a:pt x="191" y="8075"/>
                  </a:cubicBezTo>
                  <a:cubicBezTo>
                    <a:pt x="176" y="8338"/>
                    <a:pt x="220" y="8587"/>
                    <a:pt x="337" y="8748"/>
                  </a:cubicBezTo>
                  <a:cubicBezTo>
                    <a:pt x="440" y="8909"/>
                    <a:pt x="586" y="8997"/>
                    <a:pt x="689" y="9026"/>
                  </a:cubicBezTo>
                  <a:cubicBezTo>
                    <a:pt x="714" y="9030"/>
                    <a:pt x="737" y="9032"/>
                    <a:pt x="757" y="9032"/>
                  </a:cubicBezTo>
                  <a:cubicBezTo>
                    <a:pt x="817" y="9032"/>
                    <a:pt x="850" y="9016"/>
                    <a:pt x="850" y="8983"/>
                  </a:cubicBezTo>
                  <a:cubicBezTo>
                    <a:pt x="864" y="8909"/>
                    <a:pt x="718" y="8822"/>
                    <a:pt x="689" y="8602"/>
                  </a:cubicBezTo>
                  <a:cubicBezTo>
                    <a:pt x="659" y="8485"/>
                    <a:pt x="689" y="8338"/>
                    <a:pt x="733" y="8192"/>
                  </a:cubicBezTo>
                  <a:cubicBezTo>
                    <a:pt x="776" y="8119"/>
                    <a:pt x="806" y="8046"/>
                    <a:pt x="864" y="8002"/>
                  </a:cubicBezTo>
                  <a:cubicBezTo>
                    <a:pt x="923" y="7929"/>
                    <a:pt x="996" y="7870"/>
                    <a:pt x="1084" y="7797"/>
                  </a:cubicBezTo>
                  <a:cubicBezTo>
                    <a:pt x="1274" y="7665"/>
                    <a:pt x="1523" y="7533"/>
                    <a:pt x="1816" y="7372"/>
                  </a:cubicBezTo>
                  <a:cubicBezTo>
                    <a:pt x="1962" y="7299"/>
                    <a:pt x="2153" y="7167"/>
                    <a:pt x="2299" y="7050"/>
                  </a:cubicBezTo>
                  <a:cubicBezTo>
                    <a:pt x="2445" y="6918"/>
                    <a:pt x="2606" y="6728"/>
                    <a:pt x="2709" y="6508"/>
                  </a:cubicBezTo>
                  <a:cubicBezTo>
                    <a:pt x="2826" y="6289"/>
                    <a:pt x="2914" y="5981"/>
                    <a:pt x="2841" y="5689"/>
                  </a:cubicBezTo>
                  <a:cubicBezTo>
                    <a:pt x="2826" y="5542"/>
                    <a:pt x="2767" y="5396"/>
                    <a:pt x="2694" y="5264"/>
                  </a:cubicBezTo>
                  <a:cubicBezTo>
                    <a:pt x="2636" y="5191"/>
                    <a:pt x="2606" y="5147"/>
                    <a:pt x="2562" y="5088"/>
                  </a:cubicBezTo>
                  <a:cubicBezTo>
                    <a:pt x="2533" y="5030"/>
                    <a:pt x="2475" y="5001"/>
                    <a:pt x="2445" y="4942"/>
                  </a:cubicBezTo>
                  <a:cubicBezTo>
                    <a:pt x="2079" y="4576"/>
                    <a:pt x="1684" y="4386"/>
                    <a:pt x="1391" y="4195"/>
                  </a:cubicBezTo>
                  <a:cubicBezTo>
                    <a:pt x="1245" y="4093"/>
                    <a:pt x="1142" y="3990"/>
                    <a:pt x="1084" y="3917"/>
                  </a:cubicBezTo>
                  <a:cubicBezTo>
                    <a:pt x="1055" y="3873"/>
                    <a:pt x="1025" y="3844"/>
                    <a:pt x="1025" y="3800"/>
                  </a:cubicBezTo>
                  <a:cubicBezTo>
                    <a:pt x="1011" y="3771"/>
                    <a:pt x="1011" y="3727"/>
                    <a:pt x="1011" y="3698"/>
                  </a:cubicBezTo>
                  <a:cubicBezTo>
                    <a:pt x="1025" y="3595"/>
                    <a:pt x="1084" y="3493"/>
                    <a:pt x="1157" y="3376"/>
                  </a:cubicBezTo>
                  <a:cubicBezTo>
                    <a:pt x="1245" y="3273"/>
                    <a:pt x="1347" y="3185"/>
                    <a:pt x="1465" y="3068"/>
                  </a:cubicBezTo>
                  <a:cubicBezTo>
                    <a:pt x="1728" y="2878"/>
                    <a:pt x="2035" y="2629"/>
                    <a:pt x="2270" y="2307"/>
                  </a:cubicBezTo>
                  <a:cubicBezTo>
                    <a:pt x="2401" y="2146"/>
                    <a:pt x="2489" y="1941"/>
                    <a:pt x="2533" y="1751"/>
                  </a:cubicBezTo>
                  <a:cubicBezTo>
                    <a:pt x="2592" y="1575"/>
                    <a:pt x="2592" y="1370"/>
                    <a:pt x="2562" y="1209"/>
                  </a:cubicBezTo>
                  <a:cubicBezTo>
                    <a:pt x="2533" y="858"/>
                    <a:pt x="2372" y="565"/>
                    <a:pt x="2182" y="389"/>
                  </a:cubicBezTo>
                  <a:cubicBezTo>
                    <a:pt x="1977" y="184"/>
                    <a:pt x="1772" y="96"/>
                    <a:pt x="1611" y="38"/>
                  </a:cubicBezTo>
                  <a:cubicBezTo>
                    <a:pt x="1509" y="11"/>
                    <a:pt x="142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4910994" y="3873230"/>
              <a:ext cx="263747" cy="251115"/>
            </a:xfrm>
            <a:custGeom>
              <a:rect b="b" l="l" r="r" t="t"/>
              <a:pathLst>
                <a:path extrusionOk="0" h="3397" w="3568">
                  <a:moveTo>
                    <a:pt x="487" y="1366"/>
                  </a:moveTo>
                  <a:cubicBezTo>
                    <a:pt x="614" y="1366"/>
                    <a:pt x="750" y="1426"/>
                    <a:pt x="830" y="1493"/>
                  </a:cubicBezTo>
                  <a:lnTo>
                    <a:pt x="830" y="2313"/>
                  </a:lnTo>
                  <a:cubicBezTo>
                    <a:pt x="830" y="2314"/>
                    <a:pt x="829" y="2314"/>
                    <a:pt x="825" y="2314"/>
                  </a:cubicBezTo>
                  <a:cubicBezTo>
                    <a:pt x="763" y="2314"/>
                    <a:pt x="116" y="2173"/>
                    <a:pt x="172" y="1713"/>
                  </a:cubicBezTo>
                  <a:cubicBezTo>
                    <a:pt x="195" y="1451"/>
                    <a:pt x="335" y="1366"/>
                    <a:pt x="487" y="1366"/>
                  </a:cubicBezTo>
                  <a:close/>
                  <a:moveTo>
                    <a:pt x="860" y="0"/>
                  </a:moveTo>
                  <a:lnTo>
                    <a:pt x="860" y="1127"/>
                  </a:lnTo>
                  <a:cubicBezTo>
                    <a:pt x="854" y="1127"/>
                    <a:pt x="726" y="1081"/>
                    <a:pt x="573" y="1081"/>
                  </a:cubicBezTo>
                  <a:cubicBezTo>
                    <a:pt x="344" y="1081"/>
                    <a:pt x="57" y="1186"/>
                    <a:pt x="40" y="1713"/>
                  </a:cubicBezTo>
                  <a:cubicBezTo>
                    <a:pt x="1" y="2502"/>
                    <a:pt x="660" y="2548"/>
                    <a:pt x="813" y="2548"/>
                  </a:cubicBezTo>
                  <a:cubicBezTo>
                    <a:pt x="834" y="2548"/>
                    <a:pt x="845" y="2547"/>
                    <a:pt x="845" y="2547"/>
                  </a:cubicBezTo>
                  <a:lnTo>
                    <a:pt x="845" y="2547"/>
                  </a:lnTo>
                  <a:lnTo>
                    <a:pt x="816" y="3353"/>
                  </a:lnTo>
                  <a:lnTo>
                    <a:pt x="3407" y="3397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4959339" y="3181173"/>
              <a:ext cx="214368" cy="668703"/>
            </a:xfrm>
            <a:custGeom>
              <a:rect b="b" l="l" r="r" t="t"/>
              <a:pathLst>
                <a:path extrusionOk="0" h="9046" w="2900">
                  <a:moveTo>
                    <a:pt x="1622" y="1"/>
                  </a:moveTo>
                  <a:cubicBezTo>
                    <a:pt x="1535" y="1"/>
                    <a:pt x="1424" y="15"/>
                    <a:pt x="1289" y="51"/>
                  </a:cubicBezTo>
                  <a:cubicBezTo>
                    <a:pt x="1099" y="110"/>
                    <a:pt x="908" y="212"/>
                    <a:pt x="718" y="403"/>
                  </a:cubicBezTo>
                  <a:cubicBezTo>
                    <a:pt x="542" y="578"/>
                    <a:pt x="367" y="871"/>
                    <a:pt x="337" y="1223"/>
                  </a:cubicBezTo>
                  <a:cubicBezTo>
                    <a:pt x="323" y="1384"/>
                    <a:pt x="337" y="1589"/>
                    <a:pt x="367" y="1764"/>
                  </a:cubicBezTo>
                  <a:cubicBezTo>
                    <a:pt x="425" y="1955"/>
                    <a:pt x="513" y="2160"/>
                    <a:pt x="630" y="2321"/>
                  </a:cubicBezTo>
                  <a:cubicBezTo>
                    <a:pt x="864" y="2643"/>
                    <a:pt x="1172" y="2862"/>
                    <a:pt x="1435" y="3082"/>
                  </a:cubicBezTo>
                  <a:cubicBezTo>
                    <a:pt x="1567" y="3184"/>
                    <a:pt x="1670" y="3287"/>
                    <a:pt x="1743" y="3404"/>
                  </a:cubicBezTo>
                  <a:cubicBezTo>
                    <a:pt x="1831" y="3506"/>
                    <a:pt x="1875" y="3638"/>
                    <a:pt x="1889" y="3711"/>
                  </a:cubicBezTo>
                  <a:cubicBezTo>
                    <a:pt x="1889" y="3741"/>
                    <a:pt x="1889" y="3785"/>
                    <a:pt x="1875" y="3814"/>
                  </a:cubicBezTo>
                  <a:lnTo>
                    <a:pt x="1816" y="3931"/>
                  </a:lnTo>
                  <a:cubicBezTo>
                    <a:pt x="1757" y="4004"/>
                    <a:pt x="1655" y="4092"/>
                    <a:pt x="1509" y="4209"/>
                  </a:cubicBezTo>
                  <a:cubicBezTo>
                    <a:pt x="1216" y="4429"/>
                    <a:pt x="835" y="4590"/>
                    <a:pt x="469" y="4956"/>
                  </a:cubicBezTo>
                  <a:cubicBezTo>
                    <a:pt x="425" y="5014"/>
                    <a:pt x="367" y="5044"/>
                    <a:pt x="337" y="5102"/>
                  </a:cubicBezTo>
                  <a:cubicBezTo>
                    <a:pt x="279" y="5175"/>
                    <a:pt x="250" y="5234"/>
                    <a:pt x="206" y="5292"/>
                  </a:cubicBezTo>
                  <a:cubicBezTo>
                    <a:pt x="132" y="5410"/>
                    <a:pt x="74" y="5556"/>
                    <a:pt x="59" y="5702"/>
                  </a:cubicBezTo>
                  <a:cubicBezTo>
                    <a:pt x="1" y="5995"/>
                    <a:pt x="74" y="6317"/>
                    <a:pt x="191" y="6537"/>
                  </a:cubicBezTo>
                  <a:cubicBezTo>
                    <a:pt x="293" y="6756"/>
                    <a:pt x="469" y="6917"/>
                    <a:pt x="616" y="7064"/>
                  </a:cubicBezTo>
                  <a:cubicBezTo>
                    <a:pt x="777" y="7196"/>
                    <a:pt x="938" y="7313"/>
                    <a:pt x="1084" y="7386"/>
                  </a:cubicBezTo>
                  <a:cubicBezTo>
                    <a:pt x="1391" y="7562"/>
                    <a:pt x="1640" y="7679"/>
                    <a:pt x="1816" y="7810"/>
                  </a:cubicBezTo>
                  <a:cubicBezTo>
                    <a:pt x="1889" y="7884"/>
                    <a:pt x="1977" y="7942"/>
                    <a:pt x="2036" y="8015"/>
                  </a:cubicBezTo>
                  <a:cubicBezTo>
                    <a:pt x="2094" y="8074"/>
                    <a:pt x="2123" y="8147"/>
                    <a:pt x="2167" y="8220"/>
                  </a:cubicBezTo>
                  <a:cubicBezTo>
                    <a:pt x="2226" y="8367"/>
                    <a:pt x="2240" y="8513"/>
                    <a:pt x="2226" y="8616"/>
                  </a:cubicBezTo>
                  <a:cubicBezTo>
                    <a:pt x="2182" y="8835"/>
                    <a:pt x="2036" y="8923"/>
                    <a:pt x="2050" y="8996"/>
                  </a:cubicBezTo>
                  <a:cubicBezTo>
                    <a:pt x="2072" y="9029"/>
                    <a:pt x="2102" y="9046"/>
                    <a:pt x="2159" y="9046"/>
                  </a:cubicBezTo>
                  <a:cubicBezTo>
                    <a:pt x="2178" y="9046"/>
                    <a:pt x="2200" y="9044"/>
                    <a:pt x="2226" y="9040"/>
                  </a:cubicBezTo>
                  <a:cubicBezTo>
                    <a:pt x="2314" y="9025"/>
                    <a:pt x="2460" y="8923"/>
                    <a:pt x="2563" y="8762"/>
                  </a:cubicBezTo>
                  <a:cubicBezTo>
                    <a:pt x="2680" y="8601"/>
                    <a:pt x="2753" y="8367"/>
                    <a:pt x="2709" y="8089"/>
                  </a:cubicBezTo>
                  <a:cubicBezTo>
                    <a:pt x="2694" y="7942"/>
                    <a:pt x="2665" y="7796"/>
                    <a:pt x="2563" y="7649"/>
                  </a:cubicBezTo>
                  <a:cubicBezTo>
                    <a:pt x="2489" y="7518"/>
                    <a:pt x="2387" y="7386"/>
                    <a:pt x="2270" y="7283"/>
                  </a:cubicBezTo>
                  <a:cubicBezTo>
                    <a:pt x="2036" y="7049"/>
                    <a:pt x="1757" y="6873"/>
                    <a:pt x="1523" y="6698"/>
                  </a:cubicBezTo>
                  <a:cubicBezTo>
                    <a:pt x="1391" y="6610"/>
                    <a:pt x="1304" y="6507"/>
                    <a:pt x="1216" y="6420"/>
                  </a:cubicBezTo>
                  <a:cubicBezTo>
                    <a:pt x="1128" y="6332"/>
                    <a:pt x="1055" y="6215"/>
                    <a:pt x="1011" y="6127"/>
                  </a:cubicBezTo>
                  <a:cubicBezTo>
                    <a:pt x="967" y="6039"/>
                    <a:pt x="967" y="5966"/>
                    <a:pt x="996" y="5893"/>
                  </a:cubicBezTo>
                  <a:cubicBezTo>
                    <a:pt x="1011" y="5819"/>
                    <a:pt x="1040" y="5746"/>
                    <a:pt x="1157" y="5658"/>
                  </a:cubicBezTo>
                  <a:cubicBezTo>
                    <a:pt x="1333" y="5468"/>
                    <a:pt x="1699" y="5307"/>
                    <a:pt x="2094" y="5029"/>
                  </a:cubicBezTo>
                  <a:cubicBezTo>
                    <a:pt x="2270" y="4897"/>
                    <a:pt x="2489" y="4736"/>
                    <a:pt x="2650" y="4458"/>
                  </a:cubicBezTo>
                  <a:cubicBezTo>
                    <a:pt x="2826" y="4194"/>
                    <a:pt x="2899" y="3858"/>
                    <a:pt x="2841" y="3550"/>
                  </a:cubicBezTo>
                  <a:cubicBezTo>
                    <a:pt x="2782" y="3243"/>
                    <a:pt x="2636" y="2994"/>
                    <a:pt x="2489" y="2818"/>
                  </a:cubicBezTo>
                  <a:cubicBezTo>
                    <a:pt x="2343" y="2628"/>
                    <a:pt x="2182" y="2482"/>
                    <a:pt x="2021" y="2379"/>
                  </a:cubicBezTo>
                  <a:cubicBezTo>
                    <a:pt x="1713" y="2145"/>
                    <a:pt x="1450" y="1999"/>
                    <a:pt x="1304" y="1808"/>
                  </a:cubicBezTo>
                  <a:cubicBezTo>
                    <a:pt x="1143" y="1647"/>
                    <a:pt x="1084" y="1442"/>
                    <a:pt x="1069" y="1237"/>
                  </a:cubicBezTo>
                  <a:cubicBezTo>
                    <a:pt x="1055" y="842"/>
                    <a:pt x="1289" y="549"/>
                    <a:pt x="1494" y="388"/>
                  </a:cubicBezTo>
                  <a:cubicBezTo>
                    <a:pt x="1684" y="212"/>
                    <a:pt x="1860" y="169"/>
                    <a:pt x="1860" y="95"/>
                  </a:cubicBezTo>
                  <a:cubicBezTo>
                    <a:pt x="1860" y="48"/>
                    <a:pt x="1781" y="1"/>
                    <a:pt x="1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Roles &amp; </a:t>
            </a:r>
            <a:r>
              <a:rPr lang="en"/>
              <a:t>Responsibilities</a:t>
            </a:r>
            <a:endParaRPr/>
          </a:p>
        </p:txBody>
      </p:sp>
      <p:sp>
        <p:nvSpPr>
          <p:cNvPr id="1635" name="Google Shape;1635;p46"/>
          <p:cNvSpPr txBox="1"/>
          <p:nvPr>
            <p:ph idx="1" type="subTitle"/>
          </p:nvPr>
        </p:nvSpPr>
        <p:spPr>
          <a:xfrm>
            <a:off x="2100300" y="3252250"/>
            <a:ext cx="29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Who’s who?</a:t>
            </a:r>
            <a:endParaRPr/>
          </a:p>
        </p:txBody>
      </p:sp>
      <p:sp>
        <p:nvSpPr>
          <p:cNvPr id="1636" name="Google Shape;1636;p46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46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1638" name="Google Shape;1638;p46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0" name="Google Shape;1640;p46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1641" name="Google Shape;1641;p46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46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1644" name="Google Shape;1644;p46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8" name="Google Shape;1688;p46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689" name="Google Shape;1689;p46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6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6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6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sp>
        <p:nvSpPr>
          <p:cNvPr id="593" name="Google Shape;593;p29"/>
          <p:cNvSpPr txBox="1"/>
          <p:nvPr>
            <p:ph idx="7" type="ctrTitle"/>
          </p:nvPr>
        </p:nvSpPr>
        <p:spPr>
          <a:xfrm flipH="1">
            <a:off x="1207075" y="2243363"/>
            <a:ext cx="118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Flores</a:t>
            </a:r>
            <a:endParaRPr/>
          </a:p>
        </p:txBody>
      </p:sp>
      <p:grpSp>
        <p:nvGrpSpPr>
          <p:cNvPr id="594" name="Google Shape;594;p29"/>
          <p:cNvGrpSpPr/>
          <p:nvPr/>
        </p:nvGrpSpPr>
        <p:grpSpPr>
          <a:xfrm>
            <a:off x="213921" y="161225"/>
            <a:ext cx="887400" cy="856500"/>
            <a:chOff x="213921" y="161225"/>
            <a:chExt cx="887400" cy="856500"/>
          </a:xfrm>
        </p:grpSpPr>
        <p:sp>
          <p:nvSpPr>
            <p:cNvPr id="595" name="Google Shape;595;p29"/>
            <p:cNvSpPr/>
            <p:nvPr/>
          </p:nvSpPr>
          <p:spPr>
            <a:xfrm rot="1645945">
              <a:off x="316402" y="284014"/>
              <a:ext cx="682437" cy="610923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29"/>
            <p:cNvGrpSpPr/>
            <p:nvPr/>
          </p:nvGrpSpPr>
          <p:grpSpPr>
            <a:xfrm>
              <a:off x="451226" y="421855"/>
              <a:ext cx="470598" cy="335235"/>
              <a:chOff x="393289" y="3285780"/>
              <a:chExt cx="470598" cy="335235"/>
            </a:xfrm>
          </p:grpSpPr>
          <p:sp>
            <p:nvSpPr>
              <p:cNvPr id="597" name="Google Shape;597;p29"/>
              <p:cNvSpPr/>
              <p:nvPr/>
            </p:nvSpPr>
            <p:spPr>
              <a:xfrm rot="1746505">
                <a:off x="435455" y="3304770"/>
                <a:ext cx="76936" cy="193330"/>
              </a:xfrm>
              <a:custGeom>
                <a:rect b="b" l="l" r="r" t="t"/>
                <a:pathLst>
                  <a:path extrusionOk="0" h="1362" w="542">
                    <a:moveTo>
                      <a:pt x="0" y="1"/>
                    </a:moveTo>
                    <a:cubicBezTo>
                      <a:pt x="15" y="469"/>
                      <a:pt x="30" y="923"/>
                      <a:pt x="44" y="1362"/>
                    </a:cubicBezTo>
                    <a:cubicBezTo>
                      <a:pt x="205" y="1318"/>
                      <a:pt x="381" y="1289"/>
                      <a:pt x="542" y="1289"/>
                    </a:cubicBezTo>
                    <a:cubicBezTo>
                      <a:pt x="527" y="835"/>
                      <a:pt x="498" y="484"/>
                      <a:pt x="469" y="30"/>
                    </a:cubicBezTo>
                    <a:cubicBezTo>
                      <a:pt x="322" y="1"/>
                      <a:pt x="132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rot="1746505">
                <a:off x="541561" y="3308645"/>
                <a:ext cx="97802" cy="237049"/>
              </a:xfrm>
              <a:custGeom>
                <a:rect b="b" l="l" r="r" t="t"/>
                <a:pathLst>
                  <a:path extrusionOk="0" h="1670" w="689">
                    <a:moveTo>
                      <a:pt x="0" y="0"/>
                    </a:moveTo>
                    <a:lnTo>
                      <a:pt x="0" y="1611"/>
                    </a:lnTo>
                    <a:lnTo>
                      <a:pt x="688" y="166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rot="1746505">
                <a:off x="667150" y="3297470"/>
                <a:ext cx="129031" cy="311855"/>
              </a:xfrm>
              <a:custGeom>
                <a:rect b="b" l="l" r="r" t="t"/>
                <a:pathLst>
                  <a:path extrusionOk="0" h="2197" w="909">
                    <a:moveTo>
                      <a:pt x="703" y="1"/>
                    </a:moveTo>
                    <a:lnTo>
                      <a:pt x="0" y="103"/>
                    </a:lnTo>
                    <a:lnTo>
                      <a:pt x="117" y="2197"/>
                    </a:lnTo>
                    <a:lnTo>
                      <a:pt x="908" y="2197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0" name="Google Shape;600;p29"/>
          <p:cNvSpPr/>
          <p:nvPr/>
        </p:nvSpPr>
        <p:spPr>
          <a:xfrm rot="-1456987">
            <a:off x="8172478" y="4447048"/>
            <a:ext cx="353803" cy="316884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9"/>
          <p:cNvSpPr txBox="1"/>
          <p:nvPr/>
        </p:nvSpPr>
        <p:spPr>
          <a:xfrm>
            <a:off x="273750" y="1216513"/>
            <a:ext cx="286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 Lead:</a:t>
            </a:r>
            <a:endParaRPr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2" name="Google Shape;602;p29"/>
          <p:cNvSpPr txBox="1"/>
          <p:nvPr/>
        </p:nvSpPr>
        <p:spPr>
          <a:xfrm>
            <a:off x="4371075" y="1216500"/>
            <a:ext cx="34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Members:</a:t>
            </a:r>
            <a:endParaRPr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3" name="Google Shape;603;p29"/>
          <p:cNvSpPr txBox="1"/>
          <p:nvPr>
            <p:ph idx="7" type="ctrTitle"/>
          </p:nvPr>
        </p:nvSpPr>
        <p:spPr>
          <a:xfrm flipH="1">
            <a:off x="4257825" y="2143975"/>
            <a:ext cx="1397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Emanuel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Diaz</a:t>
            </a:r>
            <a:endParaRPr/>
          </a:p>
        </p:txBody>
      </p:sp>
      <p:grpSp>
        <p:nvGrpSpPr>
          <p:cNvPr id="604" name="Google Shape;604;p29"/>
          <p:cNvGrpSpPr/>
          <p:nvPr/>
        </p:nvGrpSpPr>
        <p:grpSpPr>
          <a:xfrm>
            <a:off x="3324691" y="1900924"/>
            <a:ext cx="887404" cy="1142863"/>
            <a:chOff x="5802496" y="1973150"/>
            <a:chExt cx="275309" cy="354728"/>
          </a:xfrm>
        </p:grpSpPr>
        <p:sp>
          <p:nvSpPr>
            <p:cNvPr id="605" name="Google Shape;605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29"/>
          <p:cNvSpPr txBox="1"/>
          <p:nvPr>
            <p:ph idx="7" type="ctrTitle"/>
          </p:nvPr>
        </p:nvSpPr>
        <p:spPr>
          <a:xfrm flipH="1">
            <a:off x="4258027" y="3739825"/>
            <a:ext cx="1397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Farahat</a:t>
            </a:r>
            <a:endParaRPr/>
          </a:p>
        </p:txBody>
      </p:sp>
      <p:sp>
        <p:nvSpPr>
          <p:cNvPr id="632" name="Google Shape;632;p29"/>
          <p:cNvSpPr txBox="1"/>
          <p:nvPr>
            <p:ph idx="7" type="ctrTitle"/>
          </p:nvPr>
        </p:nvSpPr>
        <p:spPr>
          <a:xfrm flipH="1">
            <a:off x="7044525" y="2143975"/>
            <a:ext cx="1531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Arpa Hakopian</a:t>
            </a:r>
            <a:endParaRPr/>
          </a:p>
        </p:txBody>
      </p:sp>
      <p:grpSp>
        <p:nvGrpSpPr>
          <p:cNvPr id="633" name="Google Shape;633;p29"/>
          <p:cNvGrpSpPr/>
          <p:nvPr/>
        </p:nvGrpSpPr>
        <p:grpSpPr>
          <a:xfrm>
            <a:off x="6111229" y="1900924"/>
            <a:ext cx="887404" cy="1142863"/>
            <a:chOff x="5802496" y="1973150"/>
            <a:chExt cx="275309" cy="354728"/>
          </a:xfrm>
        </p:grpSpPr>
        <p:sp>
          <p:nvSpPr>
            <p:cNvPr id="634" name="Google Shape;634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29"/>
          <p:cNvSpPr txBox="1"/>
          <p:nvPr>
            <p:ph idx="7" type="ctrTitle"/>
          </p:nvPr>
        </p:nvSpPr>
        <p:spPr>
          <a:xfrm flipH="1">
            <a:off x="7044550" y="3739825"/>
            <a:ext cx="118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Garcia</a:t>
            </a:r>
            <a:endParaRPr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111229" y="3496774"/>
            <a:ext cx="887404" cy="1142863"/>
            <a:chOff x="5802496" y="1973150"/>
            <a:chExt cx="275309" cy="354728"/>
          </a:xfrm>
        </p:grpSpPr>
        <p:sp>
          <p:nvSpPr>
            <p:cNvPr id="662" name="Google Shape;662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29"/>
          <p:cNvGrpSpPr/>
          <p:nvPr/>
        </p:nvGrpSpPr>
        <p:grpSpPr>
          <a:xfrm>
            <a:off x="3324691" y="3568599"/>
            <a:ext cx="887404" cy="1142863"/>
            <a:chOff x="5802496" y="1973150"/>
            <a:chExt cx="275309" cy="354728"/>
          </a:xfrm>
        </p:grpSpPr>
        <p:sp>
          <p:nvSpPr>
            <p:cNvPr id="689" name="Google Shape;689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9"/>
          <p:cNvGrpSpPr/>
          <p:nvPr/>
        </p:nvGrpSpPr>
        <p:grpSpPr>
          <a:xfrm>
            <a:off x="319674" y="2015815"/>
            <a:ext cx="887398" cy="974347"/>
            <a:chOff x="7608056" y="3351345"/>
            <a:chExt cx="270334" cy="349203"/>
          </a:xfrm>
        </p:grpSpPr>
        <p:sp>
          <p:nvSpPr>
            <p:cNvPr id="716" name="Google Shape;716;p29"/>
            <p:cNvSpPr/>
            <p:nvPr/>
          </p:nvSpPr>
          <p:spPr>
            <a:xfrm>
              <a:off x="7608056" y="3548387"/>
              <a:ext cx="270334" cy="151925"/>
            </a:xfrm>
            <a:custGeom>
              <a:rect b="b" l="l" r="r" t="t"/>
              <a:pathLst>
                <a:path extrusionOk="0" h="5802" w="10324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7608056" y="3590100"/>
              <a:ext cx="270334" cy="110213"/>
            </a:xfrm>
            <a:custGeom>
              <a:rect b="b" l="l" r="r" t="t"/>
              <a:pathLst>
                <a:path extrusionOk="0" h="4209" w="10324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7703736" y="3548387"/>
              <a:ext cx="78974" cy="22441"/>
            </a:xfrm>
            <a:custGeom>
              <a:rect b="b" l="l" r="r" t="t"/>
              <a:pathLst>
                <a:path extrusionOk="0" h="857" w="3016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7649795" y="3402013"/>
              <a:ext cx="187118" cy="157634"/>
            </a:xfrm>
            <a:custGeom>
              <a:rect b="b" l="l" r="r" t="t"/>
              <a:pathLst>
                <a:path extrusionOk="0" h="6020" w="7146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7652283" y="3402013"/>
              <a:ext cx="164154" cy="157581"/>
            </a:xfrm>
            <a:custGeom>
              <a:rect b="b" l="l" r="r" t="t"/>
              <a:pathLst>
                <a:path extrusionOk="0" h="6018" w="6269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7703736" y="3464386"/>
              <a:ext cx="11260" cy="17073"/>
            </a:xfrm>
            <a:custGeom>
              <a:rect b="b" l="l" r="r" t="t"/>
              <a:pathLst>
                <a:path extrusionOk="0" h="652" w="43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7771425" y="3464386"/>
              <a:ext cx="11286" cy="17073"/>
            </a:xfrm>
            <a:custGeom>
              <a:rect b="b" l="l" r="r" t="t"/>
              <a:pathLst>
                <a:path extrusionOk="0" h="652" w="431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7696247" y="3446973"/>
              <a:ext cx="26264" cy="11521"/>
            </a:xfrm>
            <a:custGeom>
              <a:rect b="b" l="l" r="r" t="t"/>
              <a:pathLst>
                <a:path extrusionOk="0" h="440" w="1003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7763936" y="3446973"/>
              <a:ext cx="26264" cy="11521"/>
            </a:xfrm>
            <a:custGeom>
              <a:rect b="b" l="l" r="r" t="t"/>
              <a:pathLst>
                <a:path extrusionOk="0" h="440" w="1003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7718243" y="3503218"/>
              <a:ext cx="49961" cy="16994"/>
            </a:xfrm>
            <a:custGeom>
              <a:rect b="b" l="l" r="r" t="t"/>
              <a:pathLst>
                <a:path extrusionOk="0" h="649" w="1908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7658777" y="3402013"/>
              <a:ext cx="22519" cy="64729"/>
            </a:xfrm>
            <a:custGeom>
              <a:rect b="b" l="l" r="r" t="t"/>
              <a:pathLst>
                <a:path extrusionOk="0" h="2472" w="86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7805151" y="3402013"/>
              <a:ext cx="22519" cy="64729"/>
            </a:xfrm>
            <a:custGeom>
              <a:rect b="b" l="l" r="r" t="t"/>
              <a:pathLst>
                <a:path extrusionOk="0" h="2472" w="86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7652021" y="3351345"/>
              <a:ext cx="183635" cy="101388"/>
            </a:xfrm>
            <a:custGeom>
              <a:rect b="b" l="l" r="r" t="t"/>
              <a:pathLst>
                <a:path extrusionOk="0" h="3872" w="7013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7731967" y="3627332"/>
              <a:ext cx="22513" cy="43807"/>
            </a:xfrm>
            <a:custGeom>
              <a:rect b="b" l="l" r="r" t="t"/>
              <a:pathLst>
                <a:path extrusionOk="0" h="1289" w="86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7611565" y="3617333"/>
              <a:ext cx="52972" cy="83216"/>
            </a:xfrm>
            <a:custGeom>
              <a:rect b="b" l="l" r="r" t="t"/>
              <a:pathLst>
                <a:path extrusionOk="0" h="3178" w="2023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7821909" y="3617333"/>
              <a:ext cx="52972" cy="82954"/>
            </a:xfrm>
            <a:custGeom>
              <a:rect b="b" l="l" r="r" t="t"/>
              <a:pathLst>
                <a:path extrusionOk="0" h="3168" w="2023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7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Role and Responsibilities</a:t>
            </a:r>
            <a:endParaRPr/>
          </a:p>
        </p:txBody>
      </p:sp>
      <p:sp>
        <p:nvSpPr>
          <p:cNvPr id="1701" name="Google Shape;1701;p47"/>
          <p:cNvSpPr txBox="1"/>
          <p:nvPr>
            <p:ph idx="2" type="ctrTitle"/>
          </p:nvPr>
        </p:nvSpPr>
        <p:spPr>
          <a:xfrm flipH="1">
            <a:off x="832350" y="1035650"/>
            <a:ext cx="2043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Lead:</a:t>
            </a:r>
            <a:endParaRPr/>
          </a:p>
        </p:txBody>
      </p:sp>
      <p:sp>
        <p:nvSpPr>
          <p:cNvPr id="1702" name="Google Shape;1702;p47"/>
          <p:cNvSpPr txBox="1"/>
          <p:nvPr>
            <p:ph idx="1" type="subTitle"/>
          </p:nvPr>
        </p:nvSpPr>
        <p:spPr>
          <a:xfrm flipH="1">
            <a:off x="832550" y="2149350"/>
            <a:ext cx="45606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Developer: [Emanuel]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Integrated Firebase and sign-in features; ensured secure user data handling.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Designer &amp; Tester: [Mirna]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Led documentation and reports; conducted thorough app testing.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Health Integration Specialist: [Arpa]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Connected Apple HealthKit; verified step and calorie tracking accuracy.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AI &amp; Chatbot Engineer: [Sergio]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Built chatbot functionality; enforced fitness-only response filtering.</a:t>
            </a:r>
            <a:endParaRPr/>
          </a:p>
        </p:txBody>
      </p:sp>
      <p:grpSp>
        <p:nvGrpSpPr>
          <p:cNvPr id="1703" name="Google Shape;1703;p47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704" name="Google Shape;1704;p47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7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6" name="Google Shape;1706;p47"/>
          <p:cNvSpPr txBox="1"/>
          <p:nvPr>
            <p:ph idx="2" type="ctrTitle"/>
          </p:nvPr>
        </p:nvSpPr>
        <p:spPr>
          <a:xfrm flipH="1">
            <a:off x="832375" y="1768050"/>
            <a:ext cx="2043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Roles:</a:t>
            </a:r>
            <a:endParaRPr/>
          </a:p>
        </p:txBody>
      </p:sp>
      <p:sp>
        <p:nvSpPr>
          <p:cNvPr id="1707" name="Google Shape;1707;p47"/>
          <p:cNvSpPr txBox="1"/>
          <p:nvPr>
            <p:ph idx="1" type="subTitle"/>
          </p:nvPr>
        </p:nvSpPr>
        <p:spPr>
          <a:xfrm flipH="1">
            <a:off x="832400" y="1486500"/>
            <a:ext cx="65172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Overall coordination and communication.</a:t>
            </a:r>
            <a:endParaRPr/>
          </a:p>
        </p:txBody>
      </p:sp>
      <p:sp>
        <p:nvSpPr>
          <p:cNvPr id="1708" name="Google Shape;1708;p47"/>
          <p:cNvSpPr txBox="1"/>
          <p:nvPr>
            <p:ph idx="1" type="subTitle"/>
          </p:nvPr>
        </p:nvSpPr>
        <p:spPr>
          <a:xfrm flipH="1">
            <a:off x="2792550" y="1086525"/>
            <a:ext cx="1085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Isai Flores</a:t>
            </a:r>
            <a:endParaRPr/>
          </a:p>
        </p:txBody>
      </p:sp>
      <p:grpSp>
        <p:nvGrpSpPr>
          <p:cNvPr id="1709" name="Google Shape;1709;p47"/>
          <p:cNvGrpSpPr/>
          <p:nvPr/>
        </p:nvGrpSpPr>
        <p:grpSpPr>
          <a:xfrm>
            <a:off x="5792707" y="1035660"/>
            <a:ext cx="1477590" cy="3792081"/>
            <a:chOff x="4940355" y="382409"/>
            <a:chExt cx="1859072" cy="4421221"/>
          </a:xfrm>
        </p:grpSpPr>
        <p:sp>
          <p:nvSpPr>
            <p:cNvPr id="1710" name="Google Shape;1710;p47"/>
            <p:cNvSpPr/>
            <p:nvPr/>
          </p:nvSpPr>
          <p:spPr>
            <a:xfrm rot="-2105364">
              <a:off x="5497165" y="504762"/>
              <a:ext cx="592846" cy="530494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 flipH="1">
              <a:off x="5123373" y="1558855"/>
              <a:ext cx="912923" cy="827412"/>
            </a:xfrm>
            <a:custGeom>
              <a:rect b="b" l="l" r="r" t="t"/>
              <a:pathLst>
                <a:path extrusionOk="0" h="11650" w="12854">
                  <a:moveTo>
                    <a:pt x="3148" y="1"/>
                  </a:moveTo>
                  <a:lnTo>
                    <a:pt x="425" y="206"/>
                  </a:lnTo>
                  <a:cubicBezTo>
                    <a:pt x="425" y="206"/>
                    <a:pt x="0" y="3397"/>
                    <a:pt x="908" y="8170"/>
                  </a:cubicBezTo>
                  <a:cubicBezTo>
                    <a:pt x="1453" y="10979"/>
                    <a:pt x="3171" y="11650"/>
                    <a:pt x="4719" y="11650"/>
                  </a:cubicBezTo>
                  <a:cubicBezTo>
                    <a:pt x="5793" y="11650"/>
                    <a:pt x="6785" y="11327"/>
                    <a:pt x="7247" y="11171"/>
                  </a:cubicBezTo>
                  <a:cubicBezTo>
                    <a:pt x="8360" y="10761"/>
                    <a:pt x="12854" y="9136"/>
                    <a:pt x="12854" y="9136"/>
                  </a:cubicBezTo>
                  <a:lnTo>
                    <a:pt x="11507" y="6062"/>
                  </a:lnTo>
                  <a:cubicBezTo>
                    <a:pt x="11507" y="6062"/>
                    <a:pt x="8769" y="7057"/>
                    <a:pt x="5681" y="7716"/>
                  </a:cubicBezTo>
                  <a:cubicBezTo>
                    <a:pt x="5655" y="7721"/>
                    <a:pt x="5630" y="7724"/>
                    <a:pt x="5604" y="7724"/>
                  </a:cubicBezTo>
                  <a:cubicBezTo>
                    <a:pt x="4221" y="7724"/>
                    <a:pt x="3148" y="1"/>
                    <a:pt x="3148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 flipH="1">
              <a:off x="5697288" y="2536257"/>
              <a:ext cx="1031460" cy="2181385"/>
            </a:xfrm>
            <a:custGeom>
              <a:rect b="b" l="l" r="r" t="t"/>
              <a:pathLst>
                <a:path extrusionOk="0" h="30714" w="14523">
                  <a:moveTo>
                    <a:pt x="14523" y="0"/>
                  </a:moveTo>
                  <a:lnTo>
                    <a:pt x="9838" y="878"/>
                  </a:lnTo>
                  <a:cubicBezTo>
                    <a:pt x="7232" y="12912"/>
                    <a:pt x="1" y="28254"/>
                    <a:pt x="1" y="28254"/>
                  </a:cubicBezTo>
                  <a:lnTo>
                    <a:pt x="4012" y="30714"/>
                  </a:lnTo>
                  <a:cubicBezTo>
                    <a:pt x="13308" y="12341"/>
                    <a:pt x="14523" y="0"/>
                    <a:pt x="14523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7"/>
            <p:cNvSpPr/>
            <p:nvPr/>
          </p:nvSpPr>
          <p:spPr>
            <a:xfrm flipH="1">
              <a:off x="5666052" y="1058436"/>
              <a:ext cx="770523" cy="832384"/>
            </a:xfrm>
            <a:custGeom>
              <a:rect b="b" l="l" r="r" t="t"/>
              <a:pathLst>
                <a:path extrusionOk="0" h="11720" w="10849">
                  <a:moveTo>
                    <a:pt x="2775" y="1"/>
                  </a:moveTo>
                  <a:cubicBezTo>
                    <a:pt x="2313" y="1"/>
                    <a:pt x="1872" y="147"/>
                    <a:pt x="1479" y="591"/>
                  </a:cubicBezTo>
                  <a:cubicBezTo>
                    <a:pt x="1478" y="591"/>
                    <a:pt x="1478" y="590"/>
                    <a:pt x="1477" y="590"/>
                  </a:cubicBezTo>
                  <a:cubicBezTo>
                    <a:pt x="1432" y="590"/>
                    <a:pt x="821" y="867"/>
                    <a:pt x="849" y="1338"/>
                  </a:cubicBezTo>
                  <a:cubicBezTo>
                    <a:pt x="893" y="2948"/>
                    <a:pt x="1171" y="4046"/>
                    <a:pt x="498" y="5510"/>
                  </a:cubicBezTo>
                  <a:cubicBezTo>
                    <a:pt x="278" y="6008"/>
                    <a:pt x="0" y="6535"/>
                    <a:pt x="88" y="7062"/>
                  </a:cubicBezTo>
                  <a:cubicBezTo>
                    <a:pt x="191" y="7545"/>
                    <a:pt x="586" y="7925"/>
                    <a:pt x="1025" y="8145"/>
                  </a:cubicBezTo>
                  <a:cubicBezTo>
                    <a:pt x="1464" y="8365"/>
                    <a:pt x="1962" y="8482"/>
                    <a:pt x="2430" y="8628"/>
                  </a:cubicBezTo>
                  <a:cubicBezTo>
                    <a:pt x="2913" y="8774"/>
                    <a:pt x="3382" y="8994"/>
                    <a:pt x="3675" y="9375"/>
                  </a:cubicBezTo>
                  <a:cubicBezTo>
                    <a:pt x="4026" y="9814"/>
                    <a:pt x="4099" y="10399"/>
                    <a:pt x="4465" y="10824"/>
                  </a:cubicBezTo>
                  <a:cubicBezTo>
                    <a:pt x="4846" y="11278"/>
                    <a:pt x="5475" y="11439"/>
                    <a:pt x="6076" y="11527"/>
                  </a:cubicBezTo>
                  <a:cubicBezTo>
                    <a:pt x="6841" y="11659"/>
                    <a:pt x="7594" y="11719"/>
                    <a:pt x="8367" y="11719"/>
                  </a:cubicBezTo>
                  <a:cubicBezTo>
                    <a:pt x="8452" y="11719"/>
                    <a:pt x="8537" y="11718"/>
                    <a:pt x="8623" y="11717"/>
                  </a:cubicBezTo>
                  <a:cubicBezTo>
                    <a:pt x="9135" y="11702"/>
                    <a:pt x="9677" y="11644"/>
                    <a:pt x="10101" y="11351"/>
                  </a:cubicBezTo>
                  <a:cubicBezTo>
                    <a:pt x="10746" y="10868"/>
                    <a:pt x="10848" y="9828"/>
                    <a:pt x="10321" y="9243"/>
                  </a:cubicBezTo>
                  <a:cubicBezTo>
                    <a:pt x="9940" y="8818"/>
                    <a:pt x="9355" y="8672"/>
                    <a:pt x="8842" y="8408"/>
                  </a:cubicBezTo>
                  <a:cubicBezTo>
                    <a:pt x="7964" y="7940"/>
                    <a:pt x="7320" y="7091"/>
                    <a:pt x="7144" y="6110"/>
                  </a:cubicBezTo>
                  <a:cubicBezTo>
                    <a:pt x="6998" y="5276"/>
                    <a:pt x="7174" y="4397"/>
                    <a:pt x="7247" y="3533"/>
                  </a:cubicBezTo>
                  <a:cubicBezTo>
                    <a:pt x="7305" y="2670"/>
                    <a:pt x="7188" y="1718"/>
                    <a:pt x="6573" y="1133"/>
                  </a:cubicBezTo>
                  <a:cubicBezTo>
                    <a:pt x="6163" y="752"/>
                    <a:pt x="5607" y="591"/>
                    <a:pt x="5051" y="503"/>
                  </a:cubicBezTo>
                  <a:cubicBezTo>
                    <a:pt x="4311" y="377"/>
                    <a:pt x="3516" y="1"/>
                    <a:pt x="2775" y="1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7"/>
            <p:cNvSpPr/>
            <p:nvPr/>
          </p:nvSpPr>
          <p:spPr>
            <a:xfrm flipH="1">
              <a:off x="5697300" y="2536257"/>
              <a:ext cx="1031460" cy="2181385"/>
            </a:xfrm>
            <a:custGeom>
              <a:rect b="b" l="l" r="r" t="t"/>
              <a:pathLst>
                <a:path extrusionOk="0" h="30714" w="14523">
                  <a:moveTo>
                    <a:pt x="14523" y="0"/>
                  </a:moveTo>
                  <a:lnTo>
                    <a:pt x="9838" y="878"/>
                  </a:lnTo>
                  <a:cubicBezTo>
                    <a:pt x="7232" y="12912"/>
                    <a:pt x="1" y="28254"/>
                    <a:pt x="1" y="28254"/>
                  </a:cubicBezTo>
                  <a:lnTo>
                    <a:pt x="4012" y="30714"/>
                  </a:lnTo>
                  <a:cubicBezTo>
                    <a:pt x="13308" y="12341"/>
                    <a:pt x="14523" y="0"/>
                    <a:pt x="14523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 flipH="1">
              <a:off x="6390763" y="4531472"/>
              <a:ext cx="339061" cy="272158"/>
            </a:xfrm>
            <a:custGeom>
              <a:rect b="b" l="l" r="r" t="t"/>
              <a:pathLst>
                <a:path extrusionOk="0" h="3832" w="4774">
                  <a:moveTo>
                    <a:pt x="1" y="0"/>
                  </a:moveTo>
                  <a:lnTo>
                    <a:pt x="16" y="161"/>
                  </a:lnTo>
                  <a:cubicBezTo>
                    <a:pt x="16" y="161"/>
                    <a:pt x="4167" y="3832"/>
                    <a:pt x="4618" y="3832"/>
                  </a:cubicBezTo>
                  <a:cubicBezTo>
                    <a:pt x="4639" y="3832"/>
                    <a:pt x="4652" y="3824"/>
                    <a:pt x="4656" y="3807"/>
                  </a:cubicBezTo>
                  <a:cubicBezTo>
                    <a:pt x="4773" y="3426"/>
                    <a:pt x="3997" y="2621"/>
                    <a:pt x="3997" y="26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 flipH="1">
              <a:off x="6532169" y="3030498"/>
              <a:ext cx="267258" cy="303195"/>
            </a:xfrm>
            <a:custGeom>
              <a:rect b="b" l="l" r="r" t="t"/>
              <a:pathLst>
                <a:path extrusionOk="0" h="4269" w="3763">
                  <a:moveTo>
                    <a:pt x="1007" y="0"/>
                  </a:moveTo>
                  <a:cubicBezTo>
                    <a:pt x="912" y="0"/>
                    <a:pt x="842" y="30"/>
                    <a:pt x="805" y="97"/>
                  </a:cubicBezTo>
                  <a:cubicBezTo>
                    <a:pt x="805" y="97"/>
                    <a:pt x="0" y="2264"/>
                    <a:pt x="73" y="2528"/>
                  </a:cubicBezTo>
                  <a:cubicBezTo>
                    <a:pt x="83" y="2566"/>
                    <a:pt x="105" y="2583"/>
                    <a:pt x="134" y="2583"/>
                  </a:cubicBezTo>
                  <a:cubicBezTo>
                    <a:pt x="316" y="2583"/>
                    <a:pt x="805" y="1942"/>
                    <a:pt x="805" y="1942"/>
                  </a:cubicBezTo>
                  <a:lnTo>
                    <a:pt x="805" y="1942"/>
                  </a:lnTo>
                  <a:cubicBezTo>
                    <a:pt x="805" y="1942"/>
                    <a:pt x="264" y="2879"/>
                    <a:pt x="337" y="3128"/>
                  </a:cubicBezTo>
                  <a:cubicBezTo>
                    <a:pt x="344" y="3155"/>
                    <a:pt x="362" y="3167"/>
                    <a:pt x="387" y="3167"/>
                  </a:cubicBezTo>
                  <a:cubicBezTo>
                    <a:pt x="609" y="3167"/>
                    <a:pt x="1434" y="2235"/>
                    <a:pt x="1435" y="2235"/>
                  </a:cubicBezTo>
                  <a:lnTo>
                    <a:pt x="1435" y="2235"/>
                  </a:lnTo>
                  <a:cubicBezTo>
                    <a:pt x="1434" y="2235"/>
                    <a:pt x="483" y="3435"/>
                    <a:pt x="732" y="3640"/>
                  </a:cubicBezTo>
                  <a:cubicBezTo>
                    <a:pt x="752" y="3656"/>
                    <a:pt x="777" y="3663"/>
                    <a:pt x="805" y="3663"/>
                  </a:cubicBezTo>
                  <a:cubicBezTo>
                    <a:pt x="1159" y="3663"/>
                    <a:pt x="2123" y="2586"/>
                    <a:pt x="2123" y="2586"/>
                  </a:cubicBezTo>
                  <a:lnTo>
                    <a:pt x="2123" y="2586"/>
                  </a:lnTo>
                  <a:cubicBezTo>
                    <a:pt x="2123" y="2586"/>
                    <a:pt x="1069" y="3977"/>
                    <a:pt x="1303" y="4240"/>
                  </a:cubicBezTo>
                  <a:cubicBezTo>
                    <a:pt x="1319" y="4260"/>
                    <a:pt x="1341" y="4269"/>
                    <a:pt x="1368" y="4269"/>
                  </a:cubicBezTo>
                  <a:cubicBezTo>
                    <a:pt x="1728" y="4269"/>
                    <a:pt x="2957" y="2659"/>
                    <a:pt x="2957" y="2659"/>
                  </a:cubicBezTo>
                  <a:cubicBezTo>
                    <a:pt x="2984" y="3291"/>
                    <a:pt x="3357" y="3664"/>
                    <a:pt x="3542" y="3664"/>
                  </a:cubicBezTo>
                  <a:cubicBezTo>
                    <a:pt x="3559" y="3664"/>
                    <a:pt x="3574" y="3661"/>
                    <a:pt x="3587" y="3655"/>
                  </a:cubicBezTo>
                  <a:cubicBezTo>
                    <a:pt x="3762" y="3582"/>
                    <a:pt x="3557" y="1459"/>
                    <a:pt x="3557" y="1459"/>
                  </a:cubicBezTo>
                  <a:cubicBezTo>
                    <a:pt x="3557" y="1459"/>
                    <a:pt x="1673" y="0"/>
                    <a:pt x="1007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 flipH="1">
              <a:off x="5302204" y="2508133"/>
              <a:ext cx="1096943" cy="2262564"/>
            </a:xfrm>
            <a:custGeom>
              <a:rect b="b" l="l" r="r" t="t"/>
              <a:pathLst>
                <a:path extrusionOk="0" h="31857" w="15445">
                  <a:moveTo>
                    <a:pt x="6251" y="1"/>
                  </a:moveTo>
                  <a:lnTo>
                    <a:pt x="0" y="2124"/>
                  </a:lnTo>
                  <a:cubicBezTo>
                    <a:pt x="0" y="2124"/>
                    <a:pt x="3470" y="18154"/>
                    <a:pt x="11844" y="31856"/>
                  </a:cubicBezTo>
                  <a:lnTo>
                    <a:pt x="15445" y="29895"/>
                  </a:lnTo>
                  <a:cubicBezTo>
                    <a:pt x="15445" y="29895"/>
                    <a:pt x="5929" y="9956"/>
                    <a:pt x="6251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 flipH="1">
              <a:off x="6141265" y="2320990"/>
              <a:ext cx="166406" cy="180326"/>
            </a:xfrm>
            <a:custGeom>
              <a:rect b="b" l="l" r="r" t="t"/>
              <a:pathLst>
                <a:path extrusionOk="0" h="2539" w="2343">
                  <a:moveTo>
                    <a:pt x="162" y="1"/>
                  </a:moveTo>
                  <a:cubicBezTo>
                    <a:pt x="162" y="1"/>
                    <a:pt x="279" y="15"/>
                    <a:pt x="469" y="30"/>
                  </a:cubicBezTo>
                  <a:cubicBezTo>
                    <a:pt x="689" y="59"/>
                    <a:pt x="981" y="74"/>
                    <a:pt x="1333" y="103"/>
                  </a:cubicBezTo>
                  <a:cubicBezTo>
                    <a:pt x="1523" y="132"/>
                    <a:pt x="1713" y="147"/>
                    <a:pt x="1933" y="162"/>
                  </a:cubicBezTo>
                  <a:cubicBezTo>
                    <a:pt x="2050" y="176"/>
                    <a:pt x="2153" y="176"/>
                    <a:pt x="2211" y="250"/>
                  </a:cubicBezTo>
                  <a:cubicBezTo>
                    <a:pt x="2270" y="323"/>
                    <a:pt x="2270" y="440"/>
                    <a:pt x="2270" y="572"/>
                  </a:cubicBezTo>
                  <a:cubicBezTo>
                    <a:pt x="2270" y="806"/>
                    <a:pt x="2270" y="1055"/>
                    <a:pt x="2211" y="1318"/>
                  </a:cubicBezTo>
                  <a:cubicBezTo>
                    <a:pt x="2153" y="1567"/>
                    <a:pt x="2050" y="1831"/>
                    <a:pt x="1860" y="2006"/>
                  </a:cubicBezTo>
                  <a:cubicBezTo>
                    <a:pt x="1684" y="2197"/>
                    <a:pt x="1421" y="2328"/>
                    <a:pt x="1186" y="2372"/>
                  </a:cubicBezTo>
                  <a:cubicBezTo>
                    <a:pt x="1062" y="2402"/>
                    <a:pt x="934" y="2420"/>
                    <a:pt x="811" y="2420"/>
                  </a:cubicBezTo>
                  <a:cubicBezTo>
                    <a:pt x="689" y="2420"/>
                    <a:pt x="571" y="2402"/>
                    <a:pt x="469" y="2358"/>
                  </a:cubicBezTo>
                  <a:cubicBezTo>
                    <a:pt x="279" y="2255"/>
                    <a:pt x="176" y="2036"/>
                    <a:pt x="147" y="1831"/>
                  </a:cubicBezTo>
                  <a:cubicBezTo>
                    <a:pt x="103" y="1626"/>
                    <a:pt x="132" y="1421"/>
                    <a:pt x="132" y="1245"/>
                  </a:cubicBezTo>
                  <a:cubicBezTo>
                    <a:pt x="147" y="879"/>
                    <a:pt x="205" y="586"/>
                    <a:pt x="235" y="381"/>
                  </a:cubicBezTo>
                  <a:cubicBezTo>
                    <a:pt x="293" y="176"/>
                    <a:pt x="308" y="74"/>
                    <a:pt x="308" y="74"/>
                  </a:cubicBezTo>
                  <a:lnTo>
                    <a:pt x="308" y="74"/>
                  </a:lnTo>
                  <a:cubicBezTo>
                    <a:pt x="308" y="74"/>
                    <a:pt x="293" y="89"/>
                    <a:pt x="249" y="176"/>
                  </a:cubicBezTo>
                  <a:cubicBezTo>
                    <a:pt x="235" y="220"/>
                    <a:pt x="220" y="308"/>
                    <a:pt x="176" y="396"/>
                  </a:cubicBezTo>
                  <a:cubicBezTo>
                    <a:pt x="118" y="601"/>
                    <a:pt x="74" y="894"/>
                    <a:pt x="30" y="1260"/>
                  </a:cubicBezTo>
                  <a:cubicBezTo>
                    <a:pt x="15" y="1450"/>
                    <a:pt x="1" y="1640"/>
                    <a:pt x="30" y="1860"/>
                  </a:cubicBezTo>
                  <a:cubicBezTo>
                    <a:pt x="44" y="1977"/>
                    <a:pt x="88" y="2080"/>
                    <a:pt x="147" y="2197"/>
                  </a:cubicBezTo>
                  <a:cubicBezTo>
                    <a:pt x="220" y="2284"/>
                    <a:pt x="308" y="2402"/>
                    <a:pt x="410" y="2446"/>
                  </a:cubicBezTo>
                  <a:cubicBezTo>
                    <a:pt x="540" y="2514"/>
                    <a:pt x="673" y="2539"/>
                    <a:pt x="808" y="2539"/>
                  </a:cubicBezTo>
                  <a:cubicBezTo>
                    <a:pt x="933" y="2539"/>
                    <a:pt x="1060" y="2518"/>
                    <a:pt x="1186" y="2489"/>
                  </a:cubicBezTo>
                  <a:cubicBezTo>
                    <a:pt x="1435" y="2416"/>
                    <a:pt x="1713" y="2284"/>
                    <a:pt x="1918" y="2080"/>
                  </a:cubicBezTo>
                  <a:cubicBezTo>
                    <a:pt x="2123" y="1860"/>
                    <a:pt x="2226" y="1596"/>
                    <a:pt x="2284" y="1333"/>
                  </a:cubicBezTo>
                  <a:cubicBezTo>
                    <a:pt x="2343" y="1055"/>
                    <a:pt x="2343" y="806"/>
                    <a:pt x="2343" y="572"/>
                  </a:cubicBezTo>
                  <a:cubicBezTo>
                    <a:pt x="2343" y="455"/>
                    <a:pt x="2343" y="308"/>
                    <a:pt x="2270" y="206"/>
                  </a:cubicBezTo>
                  <a:cubicBezTo>
                    <a:pt x="2226" y="132"/>
                    <a:pt x="2153" y="103"/>
                    <a:pt x="2109" y="89"/>
                  </a:cubicBezTo>
                  <a:cubicBezTo>
                    <a:pt x="2050" y="74"/>
                    <a:pt x="1991" y="74"/>
                    <a:pt x="1933" y="74"/>
                  </a:cubicBezTo>
                  <a:cubicBezTo>
                    <a:pt x="1713" y="59"/>
                    <a:pt x="1523" y="59"/>
                    <a:pt x="1333" y="30"/>
                  </a:cubicBezTo>
                  <a:cubicBezTo>
                    <a:pt x="981" y="15"/>
                    <a:pt x="689" y="15"/>
                    <a:pt x="469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 flipH="1">
              <a:off x="5166985" y="4623445"/>
              <a:ext cx="391050" cy="147230"/>
            </a:xfrm>
            <a:custGeom>
              <a:rect b="b" l="l" r="r" t="t"/>
              <a:pathLst>
                <a:path extrusionOk="0" h="2073" w="5506">
                  <a:moveTo>
                    <a:pt x="4908" y="0"/>
                  </a:moveTo>
                  <a:cubicBezTo>
                    <a:pt x="4370" y="0"/>
                    <a:pt x="3602" y="111"/>
                    <a:pt x="3602" y="111"/>
                  </a:cubicBezTo>
                  <a:lnTo>
                    <a:pt x="1" y="2072"/>
                  </a:lnTo>
                  <a:cubicBezTo>
                    <a:pt x="1" y="2072"/>
                    <a:pt x="5505" y="374"/>
                    <a:pt x="5417" y="111"/>
                  </a:cubicBezTo>
                  <a:cubicBezTo>
                    <a:pt x="5388" y="28"/>
                    <a:pt x="5176" y="0"/>
                    <a:pt x="4908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 flipH="1">
              <a:off x="5123373" y="1558855"/>
              <a:ext cx="912923" cy="827412"/>
            </a:xfrm>
            <a:custGeom>
              <a:rect b="b" l="l" r="r" t="t"/>
              <a:pathLst>
                <a:path extrusionOk="0" h="11650" w="12854">
                  <a:moveTo>
                    <a:pt x="3148" y="1"/>
                  </a:moveTo>
                  <a:lnTo>
                    <a:pt x="425" y="206"/>
                  </a:lnTo>
                  <a:cubicBezTo>
                    <a:pt x="425" y="206"/>
                    <a:pt x="0" y="3397"/>
                    <a:pt x="908" y="8170"/>
                  </a:cubicBezTo>
                  <a:cubicBezTo>
                    <a:pt x="1453" y="10979"/>
                    <a:pt x="3171" y="11650"/>
                    <a:pt x="4719" y="11650"/>
                  </a:cubicBezTo>
                  <a:cubicBezTo>
                    <a:pt x="5793" y="11650"/>
                    <a:pt x="6785" y="11327"/>
                    <a:pt x="7247" y="11171"/>
                  </a:cubicBezTo>
                  <a:cubicBezTo>
                    <a:pt x="8360" y="10761"/>
                    <a:pt x="12854" y="9136"/>
                    <a:pt x="12854" y="9136"/>
                  </a:cubicBezTo>
                  <a:lnTo>
                    <a:pt x="11507" y="6062"/>
                  </a:lnTo>
                  <a:cubicBezTo>
                    <a:pt x="11507" y="6062"/>
                    <a:pt x="8769" y="7057"/>
                    <a:pt x="5681" y="7716"/>
                  </a:cubicBezTo>
                  <a:cubicBezTo>
                    <a:pt x="5655" y="7721"/>
                    <a:pt x="5630" y="7724"/>
                    <a:pt x="5604" y="7724"/>
                  </a:cubicBezTo>
                  <a:cubicBezTo>
                    <a:pt x="4221" y="7724"/>
                    <a:pt x="3148" y="1"/>
                    <a:pt x="3148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 flipH="1">
              <a:off x="5646308" y="1543799"/>
              <a:ext cx="831887" cy="1160650"/>
            </a:xfrm>
            <a:custGeom>
              <a:rect b="b" l="l" r="r" t="t"/>
              <a:pathLst>
                <a:path extrusionOk="0" h="16342" w="11713">
                  <a:moveTo>
                    <a:pt x="6680" y="0"/>
                  </a:moveTo>
                  <a:cubicBezTo>
                    <a:pt x="5073" y="0"/>
                    <a:pt x="3107" y="146"/>
                    <a:pt x="2050" y="725"/>
                  </a:cubicBezTo>
                  <a:cubicBezTo>
                    <a:pt x="2050" y="725"/>
                    <a:pt x="308" y="1501"/>
                    <a:pt x="1" y="2526"/>
                  </a:cubicBezTo>
                  <a:lnTo>
                    <a:pt x="1143" y="10607"/>
                  </a:lnTo>
                  <a:lnTo>
                    <a:pt x="850" y="15702"/>
                  </a:lnTo>
                  <a:cubicBezTo>
                    <a:pt x="850" y="15702"/>
                    <a:pt x="2405" y="16341"/>
                    <a:pt x="4371" y="16341"/>
                  </a:cubicBezTo>
                  <a:cubicBezTo>
                    <a:pt x="5608" y="16341"/>
                    <a:pt x="7009" y="16088"/>
                    <a:pt x="8287" y="15262"/>
                  </a:cubicBezTo>
                  <a:cubicBezTo>
                    <a:pt x="8287" y="15262"/>
                    <a:pt x="9946" y="15816"/>
                    <a:pt x="11017" y="15816"/>
                  </a:cubicBezTo>
                  <a:cubicBezTo>
                    <a:pt x="11307" y="15816"/>
                    <a:pt x="11553" y="15775"/>
                    <a:pt x="11712" y="15672"/>
                  </a:cubicBezTo>
                  <a:lnTo>
                    <a:pt x="10600" y="9319"/>
                  </a:lnTo>
                  <a:cubicBezTo>
                    <a:pt x="10283" y="7334"/>
                    <a:pt x="10023" y="191"/>
                    <a:pt x="9417" y="191"/>
                  </a:cubicBezTo>
                  <a:cubicBezTo>
                    <a:pt x="9407" y="191"/>
                    <a:pt x="9396" y="194"/>
                    <a:pt x="9385" y="198"/>
                  </a:cubicBezTo>
                  <a:cubicBezTo>
                    <a:pt x="9372" y="206"/>
                    <a:pt x="9359" y="209"/>
                    <a:pt x="9346" y="209"/>
                  </a:cubicBezTo>
                  <a:cubicBezTo>
                    <a:pt x="9285" y="209"/>
                    <a:pt x="9223" y="137"/>
                    <a:pt x="9150" y="125"/>
                  </a:cubicBezTo>
                  <a:cubicBezTo>
                    <a:pt x="8875" y="81"/>
                    <a:pt x="7877" y="0"/>
                    <a:pt x="6680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 flipH="1">
              <a:off x="5949931" y="1542307"/>
              <a:ext cx="270383" cy="536504"/>
            </a:xfrm>
            <a:custGeom>
              <a:rect b="b" l="l" r="r" t="t"/>
              <a:pathLst>
                <a:path extrusionOk="0" h="7554" w="3807">
                  <a:moveTo>
                    <a:pt x="2867" y="0"/>
                  </a:moveTo>
                  <a:cubicBezTo>
                    <a:pt x="1934" y="0"/>
                    <a:pt x="564" y="41"/>
                    <a:pt x="0" y="263"/>
                  </a:cubicBezTo>
                  <a:lnTo>
                    <a:pt x="3806" y="7554"/>
                  </a:lnTo>
                  <a:lnTo>
                    <a:pt x="3806" y="14"/>
                  </a:lnTo>
                  <a:cubicBezTo>
                    <a:pt x="3806" y="14"/>
                    <a:pt x="3411" y="0"/>
                    <a:pt x="2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7"/>
            <p:cNvSpPr/>
            <p:nvPr/>
          </p:nvSpPr>
          <p:spPr>
            <a:xfrm flipH="1">
              <a:off x="5920811" y="1097285"/>
              <a:ext cx="431533" cy="548791"/>
            </a:xfrm>
            <a:custGeom>
              <a:rect b="b" l="l" r="r" t="t"/>
              <a:pathLst>
                <a:path extrusionOk="0" h="7727" w="6076">
                  <a:moveTo>
                    <a:pt x="2782" y="0"/>
                  </a:moveTo>
                  <a:lnTo>
                    <a:pt x="1200" y="44"/>
                  </a:lnTo>
                  <a:cubicBezTo>
                    <a:pt x="1200" y="44"/>
                    <a:pt x="293" y="59"/>
                    <a:pt x="293" y="498"/>
                  </a:cubicBezTo>
                  <a:cubicBezTo>
                    <a:pt x="293" y="498"/>
                    <a:pt x="0" y="5885"/>
                    <a:pt x="1713" y="5958"/>
                  </a:cubicBezTo>
                  <a:lnTo>
                    <a:pt x="2738" y="5958"/>
                  </a:lnTo>
                  <a:lnTo>
                    <a:pt x="2738" y="6720"/>
                  </a:lnTo>
                  <a:cubicBezTo>
                    <a:pt x="2738" y="6983"/>
                    <a:pt x="2855" y="7217"/>
                    <a:pt x="3074" y="7349"/>
                  </a:cubicBezTo>
                  <a:cubicBezTo>
                    <a:pt x="3364" y="7521"/>
                    <a:pt x="3783" y="7727"/>
                    <a:pt x="4206" y="7727"/>
                  </a:cubicBezTo>
                  <a:cubicBezTo>
                    <a:pt x="4466" y="7727"/>
                    <a:pt x="4728" y="7649"/>
                    <a:pt x="4963" y="7437"/>
                  </a:cubicBezTo>
                  <a:cubicBezTo>
                    <a:pt x="5256" y="7188"/>
                    <a:pt x="5387" y="6778"/>
                    <a:pt x="5343" y="6397"/>
                  </a:cubicBezTo>
                  <a:lnTo>
                    <a:pt x="5124" y="3513"/>
                  </a:lnTo>
                  <a:cubicBezTo>
                    <a:pt x="5124" y="3513"/>
                    <a:pt x="6075" y="3323"/>
                    <a:pt x="5900" y="2328"/>
                  </a:cubicBezTo>
                  <a:cubicBezTo>
                    <a:pt x="5801" y="1797"/>
                    <a:pt x="5528" y="1643"/>
                    <a:pt x="5245" y="1643"/>
                  </a:cubicBezTo>
                  <a:cubicBezTo>
                    <a:pt x="4857" y="1643"/>
                    <a:pt x="4450" y="1932"/>
                    <a:pt x="4450" y="1932"/>
                  </a:cubicBezTo>
                  <a:lnTo>
                    <a:pt x="4450" y="1610"/>
                  </a:lnTo>
                  <a:cubicBezTo>
                    <a:pt x="4450" y="717"/>
                    <a:pt x="3718" y="0"/>
                    <a:pt x="2840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7"/>
            <p:cNvSpPr/>
            <p:nvPr/>
          </p:nvSpPr>
          <p:spPr>
            <a:xfrm flipH="1">
              <a:off x="6239987" y="1278177"/>
              <a:ext cx="24006" cy="114417"/>
            </a:xfrm>
            <a:custGeom>
              <a:rect b="b" l="l" r="r" t="t"/>
              <a:pathLst>
                <a:path extrusionOk="0" h="1611" w="338">
                  <a:moveTo>
                    <a:pt x="74" y="0"/>
                  </a:moveTo>
                  <a:cubicBezTo>
                    <a:pt x="59" y="0"/>
                    <a:pt x="30" y="396"/>
                    <a:pt x="0" y="879"/>
                  </a:cubicBezTo>
                  <a:lnTo>
                    <a:pt x="0" y="1230"/>
                  </a:lnTo>
                  <a:cubicBezTo>
                    <a:pt x="0" y="1347"/>
                    <a:pt x="30" y="1450"/>
                    <a:pt x="74" y="1523"/>
                  </a:cubicBezTo>
                  <a:cubicBezTo>
                    <a:pt x="132" y="1596"/>
                    <a:pt x="205" y="1611"/>
                    <a:pt x="264" y="1611"/>
                  </a:cubicBezTo>
                  <a:cubicBezTo>
                    <a:pt x="308" y="1596"/>
                    <a:pt x="337" y="1581"/>
                    <a:pt x="337" y="1581"/>
                  </a:cubicBezTo>
                  <a:cubicBezTo>
                    <a:pt x="330" y="1574"/>
                    <a:pt x="319" y="1574"/>
                    <a:pt x="306" y="1574"/>
                  </a:cubicBezTo>
                  <a:cubicBezTo>
                    <a:pt x="293" y="1574"/>
                    <a:pt x="279" y="1574"/>
                    <a:pt x="264" y="1567"/>
                  </a:cubicBezTo>
                  <a:cubicBezTo>
                    <a:pt x="220" y="1567"/>
                    <a:pt x="176" y="1523"/>
                    <a:pt x="132" y="1464"/>
                  </a:cubicBezTo>
                  <a:cubicBezTo>
                    <a:pt x="74" y="1362"/>
                    <a:pt x="117" y="1113"/>
                    <a:pt x="117" y="879"/>
                  </a:cubicBezTo>
                  <a:cubicBezTo>
                    <a:pt x="117" y="396"/>
                    <a:pt x="117" y="0"/>
                    <a:pt x="7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 flipH="1">
              <a:off x="6172445" y="1281302"/>
              <a:ext cx="9446" cy="28125"/>
            </a:xfrm>
            <a:custGeom>
              <a:rect b="b" l="l" r="r" t="t"/>
              <a:pathLst>
                <a:path extrusionOk="0" h="396" w="133">
                  <a:moveTo>
                    <a:pt x="74" y="0"/>
                  </a:moveTo>
                  <a:cubicBezTo>
                    <a:pt x="45" y="0"/>
                    <a:pt x="16" y="88"/>
                    <a:pt x="16" y="205"/>
                  </a:cubicBezTo>
                  <a:cubicBezTo>
                    <a:pt x="1" y="308"/>
                    <a:pt x="16" y="395"/>
                    <a:pt x="59" y="395"/>
                  </a:cubicBezTo>
                  <a:cubicBezTo>
                    <a:pt x="74" y="395"/>
                    <a:pt x="118" y="308"/>
                    <a:pt x="118" y="205"/>
                  </a:cubicBezTo>
                  <a:cubicBezTo>
                    <a:pt x="133" y="88"/>
                    <a:pt x="118" y="0"/>
                    <a:pt x="7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 flipH="1">
              <a:off x="6296165" y="1280237"/>
              <a:ext cx="9446" cy="28125"/>
            </a:xfrm>
            <a:custGeom>
              <a:rect b="b" l="l" r="r" t="t"/>
              <a:pathLst>
                <a:path extrusionOk="0" h="396" w="133">
                  <a:moveTo>
                    <a:pt x="74" y="1"/>
                  </a:moveTo>
                  <a:cubicBezTo>
                    <a:pt x="45" y="1"/>
                    <a:pt x="30" y="74"/>
                    <a:pt x="30" y="191"/>
                  </a:cubicBezTo>
                  <a:cubicBezTo>
                    <a:pt x="1" y="308"/>
                    <a:pt x="30" y="396"/>
                    <a:pt x="59" y="396"/>
                  </a:cubicBezTo>
                  <a:cubicBezTo>
                    <a:pt x="74" y="396"/>
                    <a:pt x="118" y="308"/>
                    <a:pt x="118" y="191"/>
                  </a:cubicBezTo>
                  <a:cubicBezTo>
                    <a:pt x="133" y="88"/>
                    <a:pt x="118" y="1"/>
                    <a:pt x="7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 flipH="1">
              <a:off x="6094462" y="1478814"/>
              <a:ext cx="67613" cy="119673"/>
            </a:xfrm>
            <a:custGeom>
              <a:rect b="b" l="l" r="r" t="t"/>
              <a:pathLst>
                <a:path extrusionOk="0" h="1685" w="952">
                  <a:moveTo>
                    <a:pt x="937" y="1"/>
                  </a:moveTo>
                  <a:lnTo>
                    <a:pt x="937" y="1"/>
                  </a:lnTo>
                  <a:cubicBezTo>
                    <a:pt x="717" y="293"/>
                    <a:pt x="395" y="498"/>
                    <a:pt x="59" y="586"/>
                  </a:cubicBezTo>
                  <a:lnTo>
                    <a:pt x="29" y="586"/>
                  </a:lnTo>
                  <a:cubicBezTo>
                    <a:pt x="15" y="923"/>
                    <a:pt x="0" y="1143"/>
                    <a:pt x="59" y="1465"/>
                  </a:cubicBezTo>
                  <a:cubicBezTo>
                    <a:pt x="59" y="1479"/>
                    <a:pt x="103" y="1655"/>
                    <a:pt x="103" y="1684"/>
                  </a:cubicBezTo>
                  <a:cubicBezTo>
                    <a:pt x="103" y="1684"/>
                    <a:pt x="249" y="1626"/>
                    <a:pt x="351" y="1567"/>
                  </a:cubicBezTo>
                  <a:cubicBezTo>
                    <a:pt x="600" y="1421"/>
                    <a:pt x="791" y="1172"/>
                    <a:pt x="864" y="879"/>
                  </a:cubicBezTo>
                  <a:cubicBezTo>
                    <a:pt x="952" y="601"/>
                    <a:pt x="952" y="293"/>
                    <a:pt x="937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 flipH="1">
              <a:off x="5967617" y="1250124"/>
              <a:ext cx="57244" cy="75497"/>
            </a:xfrm>
            <a:custGeom>
              <a:rect b="b" l="l" r="r" t="t"/>
              <a:pathLst>
                <a:path extrusionOk="0" h="1063" w="806">
                  <a:moveTo>
                    <a:pt x="718" y="0"/>
                  </a:moveTo>
                  <a:cubicBezTo>
                    <a:pt x="718" y="0"/>
                    <a:pt x="630" y="0"/>
                    <a:pt x="498" y="59"/>
                  </a:cubicBezTo>
                  <a:cubicBezTo>
                    <a:pt x="366" y="102"/>
                    <a:pt x="205" y="234"/>
                    <a:pt x="103" y="454"/>
                  </a:cubicBezTo>
                  <a:lnTo>
                    <a:pt x="0" y="615"/>
                  </a:lnTo>
                  <a:lnTo>
                    <a:pt x="0" y="615"/>
                  </a:lnTo>
                  <a:lnTo>
                    <a:pt x="176" y="512"/>
                  </a:lnTo>
                  <a:cubicBezTo>
                    <a:pt x="185" y="507"/>
                    <a:pt x="194" y="502"/>
                    <a:pt x="203" y="496"/>
                  </a:cubicBezTo>
                  <a:lnTo>
                    <a:pt x="203" y="496"/>
                  </a:lnTo>
                  <a:lnTo>
                    <a:pt x="205" y="498"/>
                  </a:lnTo>
                  <a:cubicBezTo>
                    <a:pt x="206" y="497"/>
                    <a:pt x="206" y="495"/>
                    <a:pt x="207" y="494"/>
                  </a:cubicBezTo>
                  <a:lnTo>
                    <a:pt x="207" y="494"/>
                  </a:lnTo>
                  <a:cubicBezTo>
                    <a:pt x="270" y="456"/>
                    <a:pt x="333" y="420"/>
                    <a:pt x="396" y="395"/>
                  </a:cubicBezTo>
                  <a:cubicBezTo>
                    <a:pt x="413" y="391"/>
                    <a:pt x="431" y="389"/>
                    <a:pt x="448" y="389"/>
                  </a:cubicBezTo>
                  <a:cubicBezTo>
                    <a:pt x="542" y="389"/>
                    <a:pt x="620" y="455"/>
                    <a:pt x="645" y="542"/>
                  </a:cubicBezTo>
                  <a:cubicBezTo>
                    <a:pt x="689" y="644"/>
                    <a:pt x="645" y="747"/>
                    <a:pt x="615" y="820"/>
                  </a:cubicBezTo>
                  <a:cubicBezTo>
                    <a:pt x="513" y="981"/>
                    <a:pt x="410" y="1039"/>
                    <a:pt x="425" y="1054"/>
                  </a:cubicBezTo>
                  <a:cubicBezTo>
                    <a:pt x="425" y="1060"/>
                    <a:pt x="430" y="1063"/>
                    <a:pt x="438" y="1063"/>
                  </a:cubicBezTo>
                  <a:cubicBezTo>
                    <a:pt x="475" y="1063"/>
                    <a:pt x="584" y="1009"/>
                    <a:pt x="703" y="878"/>
                  </a:cubicBezTo>
                  <a:cubicBezTo>
                    <a:pt x="762" y="805"/>
                    <a:pt x="806" y="659"/>
                    <a:pt x="762" y="527"/>
                  </a:cubicBezTo>
                  <a:cubicBezTo>
                    <a:pt x="732" y="454"/>
                    <a:pt x="703" y="395"/>
                    <a:pt x="630" y="351"/>
                  </a:cubicBezTo>
                  <a:cubicBezTo>
                    <a:pt x="575" y="318"/>
                    <a:pt x="512" y="302"/>
                    <a:pt x="453" y="302"/>
                  </a:cubicBezTo>
                  <a:cubicBezTo>
                    <a:pt x="433" y="302"/>
                    <a:pt x="414" y="304"/>
                    <a:pt x="396" y="307"/>
                  </a:cubicBezTo>
                  <a:cubicBezTo>
                    <a:pt x="358" y="312"/>
                    <a:pt x="324" y="322"/>
                    <a:pt x="294" y="334"/>
                  </a:cubicBezTo>
                  <a:lnTo>
                    <a:pt x="294" y="334"/>
                  </a:lnTo>
                  <a:cubicBezTo>
                    <a:pt x="369" y="230"/>
                    <a:pt x="462" y="152"/>
                    <a:pt x="542" y="102"/>
                  </a:cubicBezTo>
                  <a:cubicBezTo>
                    <a:pt x="645" y="29"/>
                    <a:pt x="718" y="15"/>
                    <a:pt x="71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 flipH="1">
              <a:off x="6185939" y="1384213"/>
              <a:ext cx="64559" cy="52273"/>
            </a:xfrm>
            <a:custGeom>
              <a:rect b="b" l="l" r="r" t="t"/>
              <a:pathLst>
                <a:path extrusionOk="0" h="736" w="909">
                  <a:moveTo>
                    <a:pt x="879" y="1"/>
                  </a:moveTo>
                  <a:cubicBezTo>
                    <a:pt x="864" y="1"/>
                    <a:pt x="864" y="74"/>
                    <a:pt x="820" y="176"/>
                  </a:cubicBezTo>
                  <a:cubicBezTo>
                    <a:pt x="806" y="293"/>
                    <a:pt x="718" y="410"/>
                    <a:pt x="586" y="528"/>
                  </a:cubicBezTo>
                  <a:cubicBezTo>
                    <a:pt x="455" y="630"/>
                    <a:pt x="293" y="674"/>
                    <a:pt x="176" y="674"/>
                  </a:cubicBezTo>
                  <a:cubicBezTo>
                    <a:pt x="108" y="674"/>
                    <a:pt x="53" y="667"/>
                    <a:pt x="23" y="667"/>
                  </a:cubicBezTo>
                  <a:cubicBezTo>
                    <a:pt x="9" y="667"/>
                    <a:pt x="1" y="669"/>
                    <a:pt x="1" y="674"/>
                  </a:cubicBezTo>
                  <a:cubicBezTo>
                    <a:pt x="1" y="689"/>
                    <a:pt x="59" y="732"/>
                    <a:pt x="176" y="732"/>
                  </a:cubicBezTo>
                  <a:cubicBezTo>
                    <a:pt x="191" y="734"/>
                    <a:pt x="207" y="735"/>
                    <a:pt x="223" y="735"/>
                  </a:cubicBezTo>
                  <a:cubicBezTo>
                    <a:pt x="337" y="735"/>
                    <a:pt x="491" y="690"/>
                    <a:pt x="645" y="601"/>
                  </a:cubicBezTo>
                  <a:cubicBezTo>
                    <a:pt x="806" y="484"/>
                    <a:pt x="879" y="323"/>
                    <a:pt x="894" y="191"/>
                  </a:cubicBezTo>
                  <a:cubicBezTo>
                    <a:pt x="908" y="74"/>
                    <a:pt x="894" y="1"/>
                    <a:pt x="87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 flipH="1">
              <a:off x="6168254" y="1378176"/>
              <a:ext cx="34375" cy="21733"/>
            </a:xfrm>
            <a:custGeom>
              <a:rect b="b" l="l" r="r" t="t"/>
              <a:pathLst>
                <a:path extrusionOk="0" h="306" w="484">
                  <a:moveTo>
                    <a:pt x="146" y="0"/>
                  </a:moveTo>
                  <a:cubicBezTo>
                    <a:pt x="125" y="0"/>
                    <a:pt x="105" y="4"/>
                    <a:pt x="88" y="12"/>
                  </a:cubicBezTo>
                  <a:cubicBezTo>
                    <a:pt x="15" y="27"/>
                    <a:pt x="0" y="42"/>
                    <a:pt x="0" y="56"/>
                  </a:cubicBezTo>
                  <a:cubicBezTo>
                    <a:pt x="0" y="86"/>
                    <a:pt x="132" y="56"/>
                    <a:pt x="264" y="115"/>
                  </a:cubicBezTo>
                  <a:cubicBezTo>
                    <a:pt x="381" y="188"/>
                    <a:pt x="425" y="305"/>
                    <a:pt x="454" y="305"/>
                  </a:cubicBezTo>
                  <a:cubicBezTo>
                    <a:pt x="483" y="305"/>
                    <a:pt x="483" y="261"/>
                    <a:pt x="454" y="203"/>
                  </a:cubicBezTo>
                  <a:cubicBezTo>
                    <a:pt x="439" y="159"/>
                    <a:pt x="381" y="86"/>
                    <a:pt x="308" y="42"/>
                  </a:cubicBezTo>
                  <a:cubicBezTo>
                    <a:pt x="256" y="21"/>
                    <a:pt x="197" y="0"/>
                    <a:pt x="14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 flipH="1">
              <a:off x="5637004" y="2610757"/>
              <a:ext cx="780892" cy="84375"/>
            </a:xfrm>
            <a:custGeom>
              <a:rect b="b" l="l" r="r" t="t"/>
              <a:pathLst>
                <a:path extrusionOk="0" h="1188" w="10995">
                  <a:moveTo>
                    <a:pt x="7423" y="0"/>
                  </a:moveTo>
                  <a:lnTo>
                    <a:pt x="7408" y="30"/>
                  </a:lnTo>
                  <a:cubicBezTo>
                    <a:pt x="6969" y="440"/>
                    <a:pt x="6325" y="732"/>
                    <a:pt x="5637" y="908"/>
                  </a:cubicBezTo>
                  <a:cubicBezTo>
                    <a:pt x="5027" y="1035"/>
                    <a:pt x="4427" y="1098"/>
                    <a:pt x="3864" y="1098"/>
                  </a:cubicBezTo>
                  <a:cubicBezTo>
                    <a:pt x="3710" y="1098"/>
                    <a:pt x="3559" y="1093"/>
                    <a:pt x="3412" y="1084"/>
                  </a:cubicBezTo>
                  <a:cubicBezTo>
                    <a:pt x="2738" y="1055"/>
                    <a:pt x="2138" y="923"/>
                    <a:pt x="1626" y="806"/>
                  </a:cubicBezTo>
                  <a:cubicBezTo>
                    <a:pt x="1113" y="703"/>
                    <a:pt x="703" y="571"/>
                    <a:pt x="440" y="498"/>
                  </a:cubicBezTo>
                  <a:cubicBezTo>
                    <a:pt x="294" y="469"/>
                    <a:pt x="191" y="425"/>
                    <a:pt x="103" y="410"/>
                  </a:cubicBezTo>
                  <a:cubicBezTo>
                    <a:pt x="30" y="396"/>
                    <a:pt x="1" y="396"/>
                    <a:pt x="1" y="396"/>
                  </a:cubicBezTo>
                  <a:lnTo>
                    <a:pt x="1" y="396"/>
                  </a:lnTo>
                  <a:cubicBezTo>
                    <a:pt x="1" y="396"/>
                    <a:pt x="30" y="410"/>
                    <a:pt x="103" y="425"/>
                  </a:cubicBezTo>
                  <a:cubicBezTo>
                    <a:pt x="176" y="469"/>
                    <a:pt x="294" y="498"/>
                    <a:pt x="411" y="542"/>
                  </a:cubicBezTo>
                  <a:cubicBezTo>
                    <a:pt x="689" y="630"/>
                    <a:pt x="1099" y="762"/>
                    <a:pt x="1611" y="879"/>
                  </a:cubicBezTo>
                  <a:cubicBezTo>
                    <a:pt x="2123" y="1011"/>
                    <a:pt x="2724" y="1142"/>
                    <a:pt x="3412" y="1172"/>
                  </a:cubicBezTo>
                  <a:cubicBezTo>
                    <a:pt x="3574" y="1182"/>
                    <a:pt x="3741" y="1187"/>
                    <a:pt x="3911" y="1187"/>
                  </a:cubicBezTo>
                  <a:cubicBezTo>
                    <a:pt x="4461" y="1187"/>
                    <a:pt x="5048" y="1130"/>
                    <a:pt x="5652" y="996"/>
                  </a:cubicBezTo>
                  <a:cubicBezTo>
                    <a:pt x="6320" y="811"/>
                    <a:pt x="6961" y="530"/>
                    <a:pt x="7426" y="111"/>
                  </a:cubicBezTo>
                  <a:lnTo>
                    <a:pt x="7426" y="111"/>
                  </a:lnTo>
                  <a:cubicBezTo>
                    <a:pt x="8318" y="522"/>
                    <a:pt x="9173" y="738"/>
                    <a:pt x="9825" y="738"/>
                  </a:cubicBezTo>
                  <a:cubicBezTo>
                    <a:pt x="9885" y="738"/>
                    <a:pt x="9943" y="736"/>
                    <a:pt x="9999" y="732"/>
                  </a:cubicBezTo>
                  <a:cubicBezTo>
                    <a:pt x="10351" y="718"/>
                    <a:pt x="10585" y="586"/>
                    <a:pt x="10761" y="513"/>
                  </a:cubicBezTo>
                  <a:cubicBezTo>
                    <a:pt x="10849" y="484"/>
                    <a:pt x="10907" y="440"/>
                    <a:pt x="10936" y="425"/>
                  </a:cubicBezTo>
                  <a:cubicBezTo>
                    <a:pt x="10980" y="410"/>
                    <a:pt x="10995" y="396"/>
                    <a:pt x="10995" y="396"/>
                  </a:cubicBezTo>
                  <a:cubicBezTo>
                    <a:pt x="10995" y="390"/>
                    <a:pt x="10992" y="388"/>
                    <a:pt x="10987" y="388"/>
                  </a:cubicBezTo>
                  <a:cubicBezTo>
                    <a:pt x="10961" y="388"/>
                    <a:pt x="10881" y="438"/>
                    <a:pt x="10761" y="498"/>
                  </a:cubicBezTo>
                  <a:cubicBezTo>
                    <a:pt x="10585" y="557"/>
                    <a:pt x="10351" y="659"/>
                    <a:pt x="10029" y="689"/>
                  </a:cubicBezTo>
                  <a:cubicBezTo>
                    <a:pt x="10008" y="689"/>
                    <a:pt x="9987" y="689"/>
                    <a:pt x="9966" y="689"/>
                  </a:cubicBezTo>
                  <a:cubicBezTo>
                    <a:pt x="9312" y="689"/>
                    <a:pt x="8417" y="469"/>
                    <a:pt x="7467" y="30"/>
                  </a:cubicBezTo>
                  <a:lnTo>
                    <a:pt x="7423" y="0"/>
                  </a:ln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 flipH="1">
              <a:off x="5889635" y="2064175"/>
              <a:ext cx="59304" cy="564629"/>
            </a:xfrm>
            <a:custGeom>
              <a:rect b="b" l="l" r="r" t="t"/>
              <a:pathLst>
                <a:path extrusionOk="0" h="7950" w="835">
                  <a:moveTo>
                    <a:pt x="15" y="1"/>
                  </a:moveTo>
                  <a:cubicBezTo>
                    <a:pt x="0" y="1"/>
                    <a:pt x="15" y="118"/>
                    <a:pt x="29" y="323"/>
                  </a:cubicBezTo>
                  <a:cubicBezTo>
                    <a:pt x="59" y="528"/>
                    <a:pt x="88" y="821"/>
                    <a:pt x="132" y="1157"/>
                  </a:cubicBezTo>
                  <a:cubicBezTo>
                    <a:pt x="205" y="1875"/>
                    <a:pt x="322" y="2855"/>
                    <a:pt x="439" y="3953"/>
                  </a:cubicBezTo>
                  <a:cubicBezTo>
                    <a:pt x="542" y="5051"/>
                    <a:pt x="644" y="6062"/>
                    <a:pt x="717" y="6779"/>
                  </a:cubicBezTo>
                  <a:cubicBezTo>
                    <a:pt x="732" y="7130"/>
                    <a:pt x="761" y="7423"/>
                    <a:pt x="791" y="7643"/>
                  </a:cubicBezTo>
                  <a:cubicBezTo>
                    <a:pt x="805" y="7848"/>
                    <a:pt x="820" y="7950"/>
                    <a:pt x="820" y="7950"/>
                  </a:cubicBezTo>
                  <a:cubicBezTo>
                    <a:pt x="835" y="7950"/>
                    <a:pt x="835" y="7848"/>
                    <a:pt x="835" y="7643"/>
                  </a:cubicBezTo>
                  <a:cubicBezTo>
                    <a:pt x="820" y="7438"/>
                    <a:pt x="805" y="7145"/>
                    <a:pt x="791" y="6779"/>
                  </a:cubicBezTo>
                  <a:cubicBezTo>
                    <a:pt x="747" y="6047"/>
                    <a:pt x="659" y="5051"/>
                    <a:pt x="542" y="3953"/>
                  </a:cubicBezTo>
                  <a:cubicBezTo>
                    <a:pt x="439" y="2855"/>
                    <a:pt x="308" y="1875"/>
                    <a:pt x="205" y="1157"/>
                  </a:cubicBezTo>
                  <a:cubicBezTo>
                    <a:pt x="147" y="821"/>
                    <a:pt x="103" y="528"/>
                    <a:pt x="73" y="323"/>
                  </a:cubicBezTo>
                  <a:cubicBezTo>
                    <a:pt x="59" y="118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 flipH="1">
              <a:off x="5865701" y="1543302"/>
              <a:ext cx="84304" cy="431533"/>
            </a:xfrm>
            <a:custGeom>
              <a:rect b="b" l="l" r="r" t="t"/>
              <a:pathLst>
                <a:path extrusionOk="0" h="6076" w="1187">
                  <a:moveTo>
                    <a:pt x="0" y="0"/>
                  </a:moveTo>
                  <a:lnTo>
                    <a:pt x="0" y="6076"/>
                  </a:lnTo>
                  <a:cubicBezTo>
                    <a:pt x="0" y="6076"/>
                    <a:pt x="1186" y="2518"/>
                    <a:pt x="923" y="1874"/>
                  </a:cubicBezTo>
                  <a:cubicBezTo>
                    <a:pt x="689" y="124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 flipH="1">
              <a:off x="5996734" y="1560986"/>
              <a:ext cx="272442" cy="431533"/>
            </a:xfrm>
            <a:custGeom>
              <a:rect b="b" l="l" r="r" t="t"/>
              <a:pathLst>
                <a:path extrusionOk="0" h="6076" w="3836">
                  <a:moveTo>
                    <a:pt x="688" y="0"/>
                  </a:moveTo>
                  <a:cubicBezTo>
                    <a:pt x="542" y="30"/>
                    <a:pt x="0" y="2167"/>
                    <a:pt x="556" y="2811"/>
                  </a:cubicBezTo>
                  <a:cubicBezTo>
                    <a:pt x="1171" y="3528"/>
                    <a:pt x="3836" y="6076"/>
                    <a:pt x="3836" y="6076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 flipH="1">
              <a:off x="6130825" y="2746126"/>
              <a:ext cx="175781" cy="125994"/>
            </a:xfrm>
            <a:custGeom>
              <a:rect b="b" l="l" r="r" t="t"/>
              <a:pathLst>
                <a:path extrusionOk="0" h="1774" w="2475">
                  <a:moveTo>
                    <a:pt x="2455" y="0"/>
                  </a:moveTo>
                  <a:cubicBezTo>
                    <a:pt x="2404" y="0"/>
                    <a:pt x="2040" y="576"/>
                    <a:pt x="1376" y="1056"/>
                  </a:cubicBezTo>
                  <a:cubicBezTo>
                    <a:pt x="674" y="1569"/>
                    <a:pt x="0" y="1730"/>
                    <a:pt x="15" y="1774"/>
                  </a:cubicBezTo>
                  <a:cubicBezTo>
                    <a:pt x="15" y="1774"/>
                    <a:pt x="205" y="1759"/>
                    <a:pt x="454" y="1657"/>
                  </a:cubicBezTo>
                  <a:cubicBezTo>
                    <a:pt x="732" y="1569"/>
                    <a:pt x="1083" y="1408"/>
                    <a:pt x="1420" y="1144"/>
                  </a:cubicBezTo>
                  <a:cubicBezTo>
                    <a:pt x="1772" y="895"/>
                    <a:pt x="2050" y="602"/>
                    <a:pt x="2211" y="383"/>
                  </a:cubicBezTo>
                  <a:cubicBezTo>
                    <a:pt x="2386" y="163"/>
                    <a:pt x="2474" y="2"/>
                    <a:pt x="2460" y="2"/>
                  </a:cubicBezTo>
                  <a:cubicBezTo>
                    <a:pt x="2459" y="1"/>
                    <a:pt x="2457" y="0"/>
                    <a:pt x="2455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 flipH="1">
              <a:off x="5465416" y="2832560"/>
              <a:ext cx="754898" cy="1900704"/>
            </a:xfrm>
            <a:custGeom>
              <a:rect b="b" l="l" r="r" t="t"/>
              <a:pathLst>
                <a:path extrusionOk="0" h="26762" w="10629">
                  <a:moveTo>
                    <a:pt x="0" y="0"/>
                  </a:moveTo>
                  <a:lnTo>
                    <a:pt x="0" y="74"/>
                  </a:lnTo>
                  <a:cubicBezTo>
                    <a:pt x="15" y="132"/>
                    <a:pt x="15" y="205"/>
                    <a:pt x="30" y="293"/>
                  </a:cubicBezTo>
                  <a:cubicBezTo>
                    <a:pt x="73" y="498"/>
                    <a:pt x="103" y="776"/>
                    <a:pt x="161" y="1142"/>
                  </a:cubicBezTo>
                  <a:cubicBezTo>
                    <a:pt x="176" y="1318"/>
                    <a:pt x="220" y="1523"/>
                    <a:pt x="249" y="1742"/>
                  </a:cubicBezTo>
                  <a:cubicBezTo>
                    <a:pt x="293" y="1962"/>
                    <a:pt x="337" y="2196"/>
                    <a:pt x="395" y="2460"/>
                  </a:cubicBezTo>
                  <a:cubicBezTo>
                    <a:pt x="483" y="2958"/>
                    <a:pt x="600" y="3543"/>
                    <a:pt x="761" y="4173"/>
                  </a:cubicBezTo>
                  <a:cubicBezTo>
                    <a:pt x="835" y="4509"/>
                    <a:pt x="908" y="4831"/>
                    <a:pt x="996" y="5183"/>
                  </a:cubicBezTo>
                  <a:cubicBezTo>
                    <a:pt x="1098" y="5534"/>
                    <a:pt x="1186" y="5900"/>
                    <a:pt x="1289" y="6266"/>
                  </a:cubicBezTo>
                  <a:cubicBezTo>
                    <a:pt x="1493" y="7013"/>
                    <a:pt x="1757" y="7803"/>
                    <a:pt x="2006" y="8623"/>
                  </a:cubicBezTo>
                  <a:cubicBezTo>
                    <a:pt x="2562" y="10277"/>
                    <a:pt x="3221" y="12049"/>
                    <a:pt x="3997" y="13893"/>
                  </a:cubicBezTo>
                  <a:cubicBezTo>
                    <a:pt x="4787" y="15723"/>
                    <a:pt x="5607" y="17451"/>
                    <a:pt x="6383" y="19002"/>
                  </a:cubicBezTo>
                  <a:cubicBezTo>
                    <a:pt x="7144" y="20554"/>
                    <a:pt x="7876" y="21930"/>
                    <a:pt x="8520" y="23087"/>
                  </a:cubicBezTo>
                  <a:cubicBezTo>
                    <a:pt x="9150" y="24229"/>
                    <a:pt x="9677" y="25151"/>
                    <a:pt x="10043" y="25795"/>
                  </a:cubicBezTo>
                  <a:cubicBezTo>
                    <a:pt x="10219" y="26103"/>
                    <a:pt x="10365" y="26351"/>
                    <a:pt x="10467" y="26527"/>
                  </a:cubicBezTo>
                  <a:cubicBezTo>
                    <a:pt x="10497" y="26600"/>
                    <a:pt x="10541" y="26644"/>
                    <a:pt x="10570" y="26703"/>
                  </a:cubicBezTo>
                  <a:cubicBezTo>
                    <a:pt x="10585" y="26747"/>
                    <a:pt x="10614" y="26761"/>
                    <a:pt x="10614" y="26761"/>
                  </a:cubicBezTo>
                  <a:cubicBezTo>
                    <a:pt x="10614" y="26761"/>
                    <a:pt x="10585" y="26747"/>
                    <a:pt x="10628" y="26688"/>
                  </a:cubicBezTo>
                  <a:cubicBezTo>
                    <a:pt x="10585" y="26630"/>
                    <a:pt x="10555" y="26556"/>
                    <a:pt x="10511" y="26483"/>
                  </a:cubicBezTo>
                  <a:cubicBezTo>
                    <a:pt x="10424" y="26322"/>
                    <a:pt x="10292" y="26059"/>
                    <a:pt x="10116" y="25751"/>
                  </a:cubicBezTo>
                  <a:cubicBezTo>
                    <a:pt x="9765" y="25107"/>
                    <a:pt x="9252" y="24185"/>
                    <a:pt x="8638" y="23028"/>
                  </a:cubicBezTo>
                  <a:cubicBezTo>
                    <a:pt x="8008" y="21872"/>
                    <a:pt x="7276" y="20496"/>
                    <a:pt x="6515" y="18944"/>
                  </a:cubicBezTo>
                  <a:cubicBezTo>
                    <a:pt x="5739" y="17392"/>
                    <a:pt x="4919" y="15665"/>
                    <a:pt x="4129" y="13835"/>
                  </a:cubicBezTo>
                  <a:cubicBezTo>
                    <a:pt x="3338" y="11990"/>
                    <a:pt x="2665" y="10219"/>
                    <a:pt x="2123" y="8564"/>
                  </a:cubicBezTo>
                  <a:cubicBezTo>
                    <a:pt x="1845" y="7745"/>
                    <a:pt x="1581" y="6983"/>
                    <a:pt x="1391" y="6222"/>
                  </a:cubicBezTo>
                  <a:cubicBezTo>
                    <a:pt x="1289" y="5842"/>
                    <a:pt x="1186" y="5490"/>
                    <a:pt x="1098" y="5153"/>
                  </a:cubicBezTo>
                  <a:cubicBezTo>
                    <a:pt x="996" y="4817"/>
                    <a:pt x="908" y="4465"/>
                    <a:pt x="835" y="4158"/>
                  </a:cubicBezTo>
                  <a:cubicBezTo>
                    <a:pt x="674" y="3543"/>
                    <a:pt x="557" y="2958"/>
                    <a:pt x="454" y="2445"/>
                  </a:cubicBezTo>
                  <a:cubicBezTo>
                    <a:pt x="395" y="2182"/>
                    <a:pt x="337" y="1947"/>
                    <a:pt x="308" y="1728"/>
                  </a:cubicBezTo>
                  <a:cubicBezTo>
                    <a:pt x="264" y="1508"/>
                    <a:pt x="234" y="1303"/>
                    <a:pt x="191" y="1128"/>
                  </a:cubicBezTo>
                  <a:cubicBezTo>
                    <a:pt x="147" y="776"/>
                    <a:pt x="88" y="498"/>
                    <a:pt x="44" y="293"/>
                  </a:cubicBezTo>
                  <a:cubicBezTo>
                    <a:pt x="30" y="205"/>
                    <a:pt x="30" y="132"/>
                    <a:pt x="15" y="74"/>
                  </a:cubicBezTo>
                  <a:cubicBezTo>
                    <a:pt x="0" y="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 flipH="1">
              <a:off x="6258732" y="1720075"/>
              <a:ext cx="502271" cy="1441118"/>
            </a:xfrm>
            <a:custGeom>
              <a:rect b="b" l="l" r="r" t="t"/>
              <a:pathLst>
                <a:path extrusionOk="0" h="20291" w="7072">
                  <a:moveTo>
                    <a:pt x="3953" y="0"/>
                  </a:moveTo>
                  <a:cubicBezTo>
                    <a:pt x="3953" y="0"/>
                    <a:pt x="1948" y="5768"/>
                    <a:pt x="1172" y="9150"/>
                  </a:cubicBezTo>
                  <a:cubicBezTo>
                    <a:pt x="264" y="13117"/>
                    <a:pt x="1" y="18519"/>
                    <a:pt x="1" y="18519"/>
                  </a:cubicBezTo>
                  <a:lnTo>
                    <a:pt x="3046" y="20290"/>
                  </a:lnTo>
                  <a:cubicBezTo>
                    <a:pt x="3046" y="20290"/>
                    <a:pt x="4393" y="11638"/>
                    <a:pt x="4715" y="10453"/>
                  </a:cubicBezTo>
                  <a:cubicBezTo>
                    <a:pt x="4978" y="9486"/>
                    <a:pt x="5783" y="6807"/>
                    <a:pt x="6471" y="4538"/>
                  </a:cubicBezTo>
                  <a:cubicBezTo>
                    <a:pt x="7072" y="2591"/>
                    <a:pt x="5930" y="512"/>
                    <a:pt x="3953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 flipH="1">
              <a:off x="6305619" y="1714109"/>
              <a:ext cx="183096" cy="705751"/>
            </a:xfrm>
            <a:custGeom>
              <a:rect b="b" l="l" r="r" t="t"/>
              <a:pathLst>
                <a:path extrusionOk="0" h="9937" w="2578">
                  <a:moveTo>
                    <a:pt x="651" y="0"/>
                  </a:moveTo>
                  <a:cubicBezTo>
                    <a:pt x="574" y="0"/>
                    <a:pt x="503" y="5"/>
                    <a:pt x="440" y="11"/>
                  </a:cubicBezTo>
                  <a:cubicBezTo>
                    <a:pt x="147" y="55"/>
                    <a:pt x="1" y="143"/>
                    <a:pt x="1" y="143"/>
                  </a:cubicBezTo>
                  <a:cubicBezTo>
                    <a:pt x="2" y="144"/>
                    <a:pt x="4" y="145"/>
                    <a:pt x="8" y="145"/>
                  </a:cubicBezTo>
                  <a:cubicBezTo>
                    <a:pt x="43" y="145"/>
                    <a:pt x="188" y="81"/>
                    <a:pt x="455" y="55"/>
                  </a:cubicBezTo>
                  <a:cubicBezTo>
                    <a:pt x="492" y="53"/>
                    <a:pt x="532" y="52"/>
                    <a:pt x="574" y="52"/>
                  </a:cubicBezTo>
                  <a:cubicBezTo>
                    <a:pt x="860" y="52"/>
                    <a:pt x="1245" y="105"/>
                    <a:pt x="1640" y="348"/>
                  </a:cubicBezTo>
                  <a:cubicBezTo>
                    <a:pt x="1860" y="479"/>
                    <a:pt x="2080" y="670"/>
                    <a:pt x="2241" y="933"/>
                  </a:cubicBezTo>
                  <a:cubicBezTo>
                    <a:pt x="2416" y="1182"/>
                    <a:pt x="2504" y="1519"/>
                    <a:pt x="2504" y="1870"/>
                  </a:cubicBezTo>
                  <a:cubicBezTo>
                    <a:pt x="2519" y="2207"/>
                    <a:pt x="2446" y="2558"/>
                    <a:pt x="2372" y="2939"/>
                  </a:cubicBezTo>
                  <a:cubicBezTo>
                    <a:pt x="2299" y="3334"/>
                    <a:pt x="2226" y="3715"/>
                    <a:pt x="2153" y="4110"/>
                  </a:cubicBezTo>
                  <a:cubicBezTo>
                    <a:pt x="1845" y="5706"/>
                    <a:pt x="1567" y="7155"/>
                    <a:pt x="1362" y="8209"/>
                  </a:cubicBezTo>
                  <a:cubicBezTo>
                    <a:pt x="1274" y="8721"/>
                    <a:pt x="1201" y="9146"/>
                    <a:pt x="1143" y="9453"/>
                  </a:cubicBezTo>
                  <a:cubicBezTo>
                    <a:pt x="1133" y="9548"/>
                    <a:pt x="1124" y="9631"/>
                    <a:pt x="1114" y="9701"/>
                  </a:cubicBezTo>
                  <a:lnTo>
                    <a:pt x="1114" y="9701"/>
                  </a:lnTo>
                  <a:cubicBezTo>
                    <a:pt x="1126" y="9630"/>
                    <a:pt x="1142" y="9542"/>
                    <a:pt x="1172" y="9453"/>
                  </a:cubicBezTo>
                  <a:cubicBezTo>
                    <a:pt x="1216" y="9146"/>
                    <a:pt x="1318" y="8721"/>
                    <a:pt x="1421" y="8209"/>
                  </a:cubicBezTo>
                  <a:cubicBezTo>
                    <a:pt x="1626" y="7170"/>
                    <a:pt x="1919" y="5720"/>
                    <a:pt x="2226" y="4125"/>
                  </a:cubicBezTo>
                  <a:cubicBezTo>
                    <a:pt x="2299" y="3729"/>
                    <a:pt x="2372" y="3349"/>
                    <a:pt x="2446" y="2953"/>
                  </a:cubicBezTo>
                  <a:cubicBezTo>
                    <a:pt x="2519" y="2573"/>
                    <a:pt x="2577" y="2207"/>
                    <a:pt x="2577" y="1841"/>
                  </a:cubicBezTo>
                  <a:cubicBezTo>
                    <a:pt x="2577" y="1489"/>
                    <a:pt x="2489" y="1153"/>
                    <a:pt x="2299" y="875"/>
                  </a:cubicBezTo>
                  <a:cubicBezTo>
                    <a:pt x="2123" y="626"/>
                    <a:pt x="1904" y="421"/>
                    <a:pt x="1655" y="274"/>
                  </a:cubicBezTo>
                  <a:cubicBezTo>
                    <a:pt x="1288" y="56"/>
                    <a:pt x="930" y="0"/>
                    <a:pt x="651" y="0"/>
                  </a:cubicBezTo>
                  <a:close/>
                  <a:moveTo>
                    <a:pt x="1114" y="9701"/>
                  </a:moveTo>
                  <a:cubicBezTo>
                    <a:pt x="1108" y="9736"/>
                    <a:pt x="1104" y="9766"/>
                    <a:pt x="1099" y="9790"/>
                  </a:cubicBezTo>
                  <a:cubicBezTo>
                    <a:pt x="1099" y="9795"/>
                    <a:pt x="1099" y="9800"/>
                    <a:pt x="1099" y="9805"/>
                  </a:cubicBezTo>
                  <a:lnTo>
                    <a:pt x="1099" y="9805"/>
                  </a:lnTo>
                  <a:cubicBezTo>
                    <a:pt x="1099" y="9805"/>
                    <a:pt x="1099" y="9805"/>
                    <a:pt x="1099" y="9805"/>
                  </a:cubicBezTo>
                  <a:cubicBezTo>
                    <a:pt x="1104" y="9774"/>
                    <a:pt x="1109" y="9739"/>
                    <a:pt x="1114" y="9701"/>
                  </a:cubicBezTo>
                  <a:close/>
                  <a:moveTo>
                    <a:pt x="1099" y="9805"/>
                  </a:moveTo>
                  <a:lnTo>
                    <a:pt x="1099" y="9805"/>
                  </a:lnTo>
                  <a:cubicBezTo>
                    <a:pt x="1069" y="9893"/>
                    <a:pt x="1069" y="9936"/>
                    <a:pt x="1069" y="9936"/>
                  </a:cubicBezTo>
                  <a:cubicBezTo>
                    <a:pt x="1069" y="9936"/>
                    <a:pt x="1096" y="9897"/>
                    <a:pt x="1099" y="9805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 flipH="1">
              <a:off x="6129830" y="2465875"/>
              <a:ext cx="202769" cy="7457"/>
            </a:xfrm>
            <a:custGeom>
              <a:rect b="b" l="l" r="r" t="t"/>
              <a:pathLst>
                <a:path extrusionOk="0" h="105" w="2855">
                  <a:moveTo>
                    <a:pt x="2295" y="1"/>
                  </a:moveTo>
                  <a:cubicBezTo>
                    <a:pt x="2055" y="1"/>
                    <a:pt x="1756" y="4"/>
                    <a:pt x="1435" y="10"/>
                  </a:cubicBezTo>
                  <a:cubicBezTo>
                    <a:pt x="644" y="25"/>
                    <a:pt x="0" y="40"/>
                    <a:pt x="0" y="83"/>
                  </a:cubicBezTo>
                  <a:cubicBezTo>
                    <a:pt x="0" y="94"/>
                    <a:pt x="322" y="104"/>
                    <a:pt x="790" y="104"/>
                  </a:cubicBezTo>
                  <a:cubicBezTo>
                    <a:pt x="984" y="104"/>
                    <a:pt x="1203" y="102"/>
                    <a:pt x="1435" y="98"/>
                  </a:cubicBezTo>
                  <a:cubicBezTo>
                    <a:pt x="2211" y="83"/>
                    <a:pt x="2855" y="69"/>
                    <a:pt x="2855" y="25"/>
                  </a:cubicBezTo>
                  <a:cubicBezTo>
                    <a:pt x="2855" y="8"/>
                    <a:pt x="2634" y="1"/>
                    <a:pt x="2295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 flipH="1">
              <a:off x="6015413" y="1069941"/>
              <a:ext cx="328621" cy="182528"/>
            </a:xfrm>
            <a:custGeom>
              <a:rect b="b" l="l" r="r" t="t"/>
              <a:pathLst>
                <a:path extrusionOk="0" h="2570" w="4627">
                  <a:moveTo>
                    <a:pt x="1851" y="0"/>
                  </a:moveTo>
                  <a:cubicBezTo>
                    <a:pt x="1795" y="0"/>
                    <a:pt x="1739" y="2"/>
                    <a:pt x="1684" y="4"/>
                  </a:cubicBezTo>
                  <a:cubicBezTo>
                    <a:pt x="1083" y="48"/>
                    <a:pt x="469" y="268"/>
                    <a:pt x="0" y="634"/>
                  </a:cubicBezTo>
                  <a:lnTo>
                    <a:pt x="59" y="692"/>
                  </a:lnTo>
                  <a:cubicBezTo>
                    <a:pt x="937" y="1717"/>
                    <a:pt x="2181" y="2391"/>
                    <a:pt x="3514" y="2552"/>
                  </a:cubicBezTo>
                  <a:cubicBezTo>
                    <a:pt x="3623" y="2559"/>
                    <a:pt x="3733" y="2570"/>
                    <a:pt x="3838" y="2570"/>
                  </a:cubicBezTo>
                  <a:cubicBezTo>
                    <a:pt x="3942" y="2570"/>
                    <a:pt x="4041" y="2559"/>
                    <a:pt x="4128" y="2522"/>
                  </a:cubicBezTo>
                  <a:cubicBezTo>
                    <a:pt x="4451" y="2391"/>
                    <a:pt x="4626" y="2083"/>
                    <a:pt x="4626" y="1746"/>
                  </a:cubicBezTo>
                  <a:cubicBezTo>
                    <a:pt x="4626" y="1424"/>
                    <a:pt x="4480" y="1102"/>
                    <a:pt x="4260" y="868"/>
                  </a:cubicBezTo>
                  <a:cubicBezTo>
                    <a:pt x="4041" y="634"/>
                    <a:pt x="3748" y="473"/>
                    <a:pt x="3455" y="341"/>
                  </a:cubicBezTo>
                  <a:cubicBezTo>
                    <a:pt x="2963" y="129"/>
                    <a:pt x="2400" y="0"/>
                    <a:pt x="1851" y="0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 flipH="1">
              <a:off x="4940355" y="1858212"/>
              <a:ext cx="278692" cy="350354"/>
            </a:xfrm>
            <a:custGeom>
              <a:rect b="b" l="l" r="r" t="t"/>
              <a:pathLst>
                <a:path extrusionOk="0" h="4933" w="3924">
                  <a:moveTo>
                    <a:pt x="1484" y="1"/>
                  </a:moveTo>
                  <a:cubicBezTo>
                    <a:pt x="1264" y="1"/>
                    <a:pt x="0" y="1861"/>
                    <a:pt x="0" y="1861"/>
                  </a:cubicBezTo>
                  <a:cubicBezTo>
                    <a:pt x="0" y="1861"/>
                    <a:pt x="710" y="4933"/>
                    <a:pt x="1286" y="4933"/>
                  </a:cubicBezTo>
                  <a:cubicBezTo>
                    <a:pt x="1306" y="4933"/>
                    <a:pt x="1327" y="4929"/>
                    <a:pt x="1347" y="4921"/>
                  </a:cubicBezTo>
                  <a:cubicBezTo>
                    <a:pt x="1347" y="4921"/>
                    <a:pt x="3499" y="3647"/>
                    <a:pt x="3631" y="3384"/>
                  </a:cubicBezTo>
                  <a:cubicBezTo>
                    <a:pt x="3665" y="3301"/>
                    <a:pt x="3562" y="3273"/>
                    <a:pt x="3411" y="3273"/>
                  </a:cubicBezTo>
                  <a:cubicBezTo>
                    <a:pt x="3107" y="3273"/>
                    <a:pt x="2606" y="3384"/>
                    <a:pt x="2606" y="3384"/>
                  </a:cubicBezTo>
                  <a:cubicBezTo>
                    <a:pt x="2606" y="3384"/>
                    <a:pt x="3704" y="2959"/>
                    <a:pt x="3821" y="2710"/>
                  </a:cubicBezTo>
                  <a:cubicBezTo>
                    <a:pt x="3865" y="2618"/>
                    <a:pt x="3710" y="2587"/>
                    <a:pt x="3485" y="2587"/>
                  </a:cubicBezTo>
                  <a:cubicBezTo>
                    <a:pt x="3034" y="2587"/>
                    <a:pt x="2298" y="2710"/>
                    <a:pt x="2298" y="2710"/>
                  </a:cubicBezTo>
                  <a:cubicBezTo>
                    <a:pt x="2298" y="2710"/>
                    <a:pt x="3923" y="2344"/>
                    <a:pt x="3850" y="1993"/>
                  </a:cubicBezTo>
                  <a:cubicBezTo>
                    <a:pt x="3822" y="1857"/>
                    <a:pt x="3530" y="1815"/>
                    <a:pt x="3184" y="1815"/>
                  </a:cubicBezTo>
                  <a:cubicBezTo>
                    <a:pt x="2635" y="1815"/>
                    <a:pt x="1947" y="1920"/>
                    <a:pt x="1947" y="1920"/>
                  </a:cubicBezTo>
                  <a:cubicBezTo>
                    <a:pt x="1947" y="1920"/>
                    <a:pt x="3806" y="1481"/>
                    <a:pt x="3792" y="1085"/>
                  </a:cubicBezTo>
                  <a:cubicBezTo>
                    <a:pt x="3792" y="981"/>
                    <a:pt x="3631" y="942"/>
                    <a:pt x="3392" y="942"/>
                  </a:cubicBezTo>
                  <a:cubicBezTo>
                    <a:pt x="2692" y="942"/>
                    <a:pt x="1318" y="1276"/>
                    <a:pt x="1318" y="1276"/>
                  </a:cubicBezTo>
                  <a:cubicBezTo>
                    <a:pt x="1786" y="676"/>
                    <a:pt x="1669" y="61"/>
                    <a:pt x="1493" y="2"/>
                  </a:cubicBezTo>
                  <a:cubicBezTo>
                    <a:pt x="1490" y="1"/>
                    <a:pt x="1487" y="1"/>
                    <a:pt x="1484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 flipH="1">
              <a:off x="4975724" y="1579665"/>
              <a:ext cx="194460" cy="373365"/>
            </a:xfrm>
            <a:custGeom>
              <a:rect b="b" l="l" r="r" t="t"/>
              <a:pathLst>
                <a:path extrusionOk="0" h="5257" w="2738">
                  <a:moveTo>
                    <a:pt x="2211" y="1"/>
                  </a:moveTo>
                  <a:lnTo>
                    <a:pt x="2211" y="1"/>
                  </a:lnTo>
                  <a:cubicBezTo>
                    <a:pt x="1493" y="59"/>
                    <a:pt x="922" y="367"/>
                    <a:pt x="674" y="703"/>
                  </a:cubicBezTo>
                  <a:cubicBezTo>
                    <a:pt x="410" y="1026"/>
                    <a:pt x="161" y="1435"/>
                    <a:pt x="293" y="1831"/>
                  </a:cubicBezTo>
                  <a:cubicBezTo>
                    <a:pt x="439" y="2211"/>
                    <a:pt x="908" y="2460"/>
                    <a:pt x="952" y="2855"/>
                  </a:cubicBezTo>
                  <a:cubicBezTo>
                    <a:pt x="981" y="3324"/>
                    <a:pt x="483" y="3587"/>
                    <a:pt x="249" y="3953"/>
                  </a:cubicBezTo>
                  <a:cubicBezTo>
                    <a:pt x="0" y="4363"/>
                    <a:pt x="44" y="4934"/>
                    <a:pt x="381" y="5256"/>
                  </a:cubicBezTo>
                  <a:lnTo>
                    <a:pt x="2738" y="5256"/>
                  </a:lnTo>
                  <a:cubicBezTo>
                    <a:pt x="2533" y="5154"/>
                    <a:pt x="1991" y="4788"/>
                    <a:pt x="1815" y="4598"/>
                  </a:cubicBezTo>
                  <a:cubicBezTo>
                    <a:pt x="1654" y="4422"/>
                    <a:pt x="1567" y="4144"/>
                    <a:pt x="1654" y="3924"/>
                  </a:cubicBezTo>
                  <a:cubicBezTo>
                    <a:pt x="1742" y="3705"/>
                    <a:pt x="1991" y="3558"/>
                    <a:pt x="2167" y="3382"/>
                  </a:cubicBezTo>
                  <a:cubicBezTo>
                    <a:pt x="2621" y="2958"/>
                    <a:pt x="2679" y="2109"/>
                    <a:pt x="2196" y="1728"/>
                  </a:cubicBezTo>
                  <a:cubicBezTo>
                    <a:pt x="2006" y="1553"/>
                    <a:pt x="1757" y="1479"/>
                    <a:pt x="1567" y="1333"/>
                  </a:cubicBezTo>
                  <a:cubicBezTo>
                    <a:pt x="1069" y="952"/>
                    <a:pt x="1508" y="264"/>
                    <a:pt x="2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 flipH="1">
              <a:off x="4962230" y="1942515"/>
              <a:ext cx="199644" cy="233025"/>
            </a:xfrm>
            <a:custGeom>
              <a:rect b="b" l="l" r="r" t="t"/>
              <a:pathLst>
                <a:path extrusionOk="0" h="3281" w="2811">
                  <a:moveTo>
                    <a:pt x="0" y="1"/>
                  </a:moveTo>
                  <a:lnTo>
                    <a:pt x="498" y="3280"/>
                  </a:lnTo>
                  <a:lnTo>
                    <a:pt x="2343" y="3280"/>
                  </a:lnTo>
                  <a:cubicBezTo>
                    <a:pt x="2225" y="3280"/>
                    <a:pt x="2811" y="1"/>
                    <a:pt x="2811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 rot="-2004007">
              <a:off x="5670007" y="762306"/>
              <a:ext cx="66834" cy="167944"/>
            </a:xfrm>
            <a:custGeom>
              <a:rect b="b" l="l" r="r" t="t"/>
              <a:pathLst>
                <a:path extrusionOk="0" h="1362" w="542">
                  <a:moveTo>
                    <a:pt x="0" y="1"/>
                  </a:moveTo>
                  <a:cubicBezTo>
                    <a:pt x="15" y="469"/>
                    <a:pt x="30" y="923"/>
                    <a:pt x="44" y="1362"/>
                  </a:cubicBezTo>
                  <a:cubicBezTo>
                    <a:pt x="205" y="1318"/>
                    <a:pt x="381" y="1289"/>
                    <a:pt x="542" y="1289"/>
                  </a:cubicBezTo>
                  <a:cubicBezTo>
                    <a:pt x="527" y="835"/>
                    <a:pt x="498" y="484"/>
                    <a:pt x="469" y="30"/>
                  </a:cubicBezTo>
                  <a:cubicBezTo>
                    <a:pt x="322" y="1"/>
                    <a:pt x="132" y="1"/>
                    <a:pt x="0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 rot="-2004007">
              <a:off x="5727507" y="663832"/>
              <a:ext cx="84961" cy="205922"/>
            </a:xfrm>
            <a:custGeom>
              <a:rect b="b" l="l" r="r" t="t"/>
              <a:pathLst>
                <a:path extrusionOk="0" h="1670" w="689">
                  <a:moveTo>
                    <a:pt x="0" y="0"/>
                  </a:moveTo>
                  <a:lnTo>
                    <a:pt x="0" y="1611"/>
                  </a:lnTo>
                  <a:lnTo>
                    <a:pt x="688" y="166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 rot="-2004007">
              <a:off x="5790777" y="533046"/>
              <a:ext cx="112089" cy="270905"/>
            </a:xfrm>
            <a:custGeom>
              <a:rect b="b" l="l" r="r" t="t"/>
              <a:pathLst>
                <a:path extrusionOk="0" h="2197" w="909">
                  <a:moveTo>
                    <a:pt x="703" y="1"/>
                  </a:moveTo>
                  <a:lnTo>
                    <a:pt x="0" y="103"/>
                  </a:lnTo>
                  <a:lnTo>
                    <a:pt x="117" y="2197"/>
                  </a:lnTo>
                  <a:lnTo>
                    <a:pt x="908" y="2197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7" name="Google Shape;1747;p47"/>
          <p:cNvGrpSpPr/>
          <p:nvPr/>
        </p:nvGrpSpPr>
        <p:grpSpPr>
          <a:xfrm>
            <a:off x="6895832" y="1651921"/>
            <a:ext cx="1452533" cy="3212323"/>
            <a:chOff x="6436355" y="780398"/>
            <a:chExt cx="1827545" cy="3745275"/>
          </a:xfrm>
        </p:grpSpPr>
        <p:sp>
          <p:nvSpPr>
            <p:cNvPr id="1748" name="Google Shape;1748;p47"/>
            <p:cNvSpPr/>
            <p:nvPr/>
          </p:nvSpPr>
          <p:spPr>
            <a:xfrm flipH="1">
              <a:off x="7042725" y="797754"/>
              <a:ext cx="836365" cy="758661"/>
            </a:xfrm>
            <a:custGeom>
              <a:rect b="b" l="l" r="r" t="t"/>
              <a:pathLst>
                <a:path extrusionOk="0" h="10447" w="11517">
                  <a:moveTo>
                    <a:pt x="6630" y="1"/>
                  </a:moveTo>
                  <a:cubicBezTo>
                    <a:pt x="6265" y="1"/>
                    <a:pt x="5860" y="174"/>
                    <a:pt x="5564" y="409"/>
                  </a:cubicBezTo>
                  <a:cubicBezTo>
                    <a:pt x="5081" y="789"/>
                    <a:pt x="4627" y="1316"/>
                    <a:pt x="4012" y="1433"/>
                  </a:cubicBezTo>
                  <a:cubicBezTo>
                    <a:pt x="3937" y="1444"/>
                    <a:pt x="3861" y="1448"/>
                    <a:pt x="3784" y="1448"/>
                  </a:cubicBezTo>
                  <a:cubicBezTo>
                    <a:pt x="3599" y="1448"/>
                    <a:pt x="3409" y="1426"/>
                    <a:pt x="3225" y="1426"/>
                  </a:cubicBezTo>
                  <a:cubicBezTo>
                    <a:pt x="3170" y="1426"/>
                    <a:pt x="3115" y="1428"/>
                    <a:pt x="3061" y="1433"/>
                  </a:cubicBezTo>
                  <a:cubicBezTo>
                    <a:pt x="2372" y="1448"/>
                    <a:pt x="1684" y="1829"/>
                    <a:pt x="1318" y="2414"/>
                  </a:cubicBezTo>
                  <a:cubicBezTo>
                    <a:pt x="952" y="3000"/>
                    <a:pt x="909" y="3790"/>
                    <a:pt x="1201" y="4405"/>
                  </a:cubicBezTo>
                  <a:cubicBezTo>
                    <a:pt x="425" y="4669"/>
                    <a:pt x="1" y="5635"/>
                    <a:pt x="250" y="6396"/>
                  </a:cubicBezTo>
                  <a:cubicBezTo>
                    <a:pt x="484" y="7187"/>
                    <a:pt x="1245" y="7743"/>
                    <a:pt x="2080" y="7831"/>
                  </a:cubicBezTo>
                  <a:cubicBezTo>
                    <a:pt x="2563" y="7889"/>
                    <a:pt x="3104" y="7816"/>
                    <a:pt x="3558" y="8006"/>
                  </a:cubicBezTo>
                  <a:cubicBezTo>
                    <a:pt x="4158" y="8285"/>
                    <a:pt x="4451" y="8943"/>
                    <a:pt x="4890" y="9441"/>
                  </a:cubicBezTo>
                  <a:cubicBezTo>
                    <a:pt x="5461" y="10103"/>
                    <a:pt x="6340" y="10447"/>
                    <a:pt x="7213" y="10447"/>
                  </a:cubicBezTo>
                  <a:cubicBezTo>
                    <a:pt x="7885" y="10447"/>
                    <a:pt x="8555" y="10242"/>
                    <a:pt x="9077" y="9822"/>
                  </a:cubicBezTo>
                  <a:cubicBezTo>
                    <a:pt x="9443" y="9529"/>
                    <a:pt x="9736" y="9148"/>
                    <a:pt x="9839" y="8695"/>
                  </a:cubicBezTo>
                  <a:cubicBezTo>
                    <a:pt x="9926" y="8226"/>
                    <a:pt x="9780" y="7714"/>
                    <a:pt x="9399" y="7465"/>
                  </a:cubicBezTo>
                  <a:lnTo>
                    <a:pt x="9399" y="7465"/>
                  </a:lnTo>
                  <a:cubicBezTo>
                    <a:pt x="9530" y="7504"/>
                    <a:pt x="9663" y="7522"/>
                    <a:pt x="9795" y="7522"/>
                  </a:cubicBezTo>
                  <a:cubicBezTo>
                    <a:pt x="10662" y="7522"/>
                    <a:pt x="11516" y="6743"/>
                    <a:pt x="11478" y="5854"/>
                  </a:cubicBezTo>
                  <a:cubicBezTo>
                    <a:pt x="11464" y="5254"/>
                    <a:pt x="11098" y="4698"/>
                    <a:pt x="10688" y="4244"/>
                  </a:cubicBezTo>
                  <a:cubicBezTo>
                    <a:pt x="10292" y="3790"/>
                    <a:pt x="9839" y="3366"/>
                    <a:pt x="9517" y="2839"/>
                  </a:cubicBezTo>
                  <a:cubicBezTo>
                    <a:pt x="9224" y="2297"/>
                    <a:pt x="9107" y="1609"/>
                    <a:pt x="9429" y="1097"/>
                  </a:cubicBezTo>
                  <a:lnTo>
                    <a:pt x="7277" y="277"/>
                  </a:lnTo>
                  <a:cubicBezTo>
                    <a:pt x="7111" y="81"/>
                    <a:pt x="6879" y="1"/>
                    <a:pt x="663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 flipH="1">
              <a:off x="6436355" y="2242880"/>
              <a:ext cx="271163" cy="192298"/>
            </a:xfrm>
            <a:custGeom>
              <a:rect b="b" l="l" r="r" t="t"/>
              <a:pathLst>
                <a:path extrusionOk="0" h="2648" w="3734">
                  <a:moveTo>
                    <a:pt x="2666" y="0"/>
                  </a:moveTo>
                  <a:cubicBezTo>
                    <a:pt x="2180" y="0"/>
                    <a:pt x="1465" y="52"/>
                    <a:pt x="1465" y="52"/>
                  </a:cubicBezTo>
                  <a:cubicBezTo>
                    <a:pt x="1465" y="52"/>
                    <a:pt x="1" y="1853"/>
                    <a:pt x="367" y="2058"/>
                  </a:cubicBezTo>
                  <a:cubicBezTo>
                    <a:pt x="367" y="2058"/>
                    <a:pt x="1827" y="2647"/>
                    <a:pt x="2133" y="2647"/>
                  </a:cubicBezTo>
                  <a:cubicBezTo>
                    <a:pt x="2147" y="2647"/>
                    <a:pt x="2158" y="2646"/>
                    <a:pt x="2167" y="2644"/>
                  </a:cubicBezTo>
                  <a:cubicBezTo>
                    <a:pt x="2372" y="2600"/>
                    <a:pt x="1728" y="2087"/>
                    <a:pt x="1728" y="2087"/>
                  </a:cubicBezTo>
                  <a:lnTo>
                    <a:pt x="1728" y="2087"/>
                  </a:lnTo>
                  <a:cubicBezTo>
                    <a:pt x="1728" y="2087"/>
                    <a:pt x="2365" y="2486"/>
                    <a:pt x="2603" y="2486"/>
                  </a:cubicBezTo>
                  <a:cubicBezTo>
                    <a:pt x="2615" y="2486"/>
                    <a:pt x="2626" y="2485"/>
                    <a:pt x="2636" y="2482"/>
                  </a:cubicBezTo>
                  <a:cubicBezTo>
                    <a:pt x="2826" y="2424"/>
                    <a:pt x="1963" y="1634"/>
                    <a:pt x="1962" y="1633"/>
                  </a:cubicBezTo>
                  <a:lnTo>
                    <a:pt x="1962" y="1633"/>
                  </a:lnTo>
                  <a:cubicBezTo>
                    <a:pt x="1963" y="1634"/>
                    <a:pt x="2686" y="2217"/>
                    <a:pt x="2956" y="2217"/>
                  </a:cubicBezTo>
                  <a:cubicBezTo>
                    <a:pt x="2988" y="2217"/>
                    <a:pt x="3014" y="2209"/>
                    <a:pt x="3031" y="2190"/>
                  </a:cubicBezTo>
                  <a:cubicBezTo>
                    <a:pt x="3192" y="1999"/>
                    <a:pt x="2270" y="1121"/>
                    <a:pt x="2270" y="1121"/>
                  </a:cubicBezTo>
                  <a:lnTo>
                    <a:pt x="2270" y="1121"/>
                  </a:lnTo>
                  <a:cubicBezTo>
                    <a:pt x="2270" y="1121"/>
                    <a:pt x="3107" y="1793"/>
                    <a:pt x="3427" y="1793"/>
                  </a:cubicBezTo>
                  <a:cubicBezTo>
                    <a:pt x="3463" y="1793"/>
                    <a:pt x="3493" y="1785"/>
                    <a:pt x="3514" y="1765"/>
                  </a:cubicBezTo>
                  <a:cubicBezTo>
                    <a:pt x="3734" y="1589"/>
                    <a:pt x="2343" y="506"/>
                    <a:pt x="2343" y="506"/>
                  </a:cubicBezTo>
                  <a:cubicBezTo>
                    <a:pt x="2870" y="506"/>
                    <a:pt x="3163" y="169"/>
                    <a:pt x="3104" y="52"/>
                  </a:cubicBezTo>
                  <a:cubicBezTo>
                    <a:pt x="3094" y="13"/>
                    <a:pt x="2909" y="0"/>
                    <a:pt x="266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 flipH="1">
              <a:off x="6529887" y="1292002"/>
              <a:ext cx="607103" cy="1115225"/>
            </a:xfrm>
            <a:custGeom>
              <a:rect b="b" l="l" r="r" t="t"/>
              <a:pathLst>
                <a:path extrusionOk="0" h="15357" w="8360">
                  <a:moveTo>
                    <a:pt x="0" y="0"/>
                  </a:moveTo>
                  <a:lnTo>
                    <a:pt x="88" y="7159"/>
                  </a:lnTo>
                  <a:cubicBezTo>
                    <a:pt x="88" y="7159"/>
                    <a:pt x="103" y="9560"/>
                    <a:pt x="395" y="10189"/>
                  </a:cubicBezTo>
                  <a:cubicBezTo>
                    <a:pt x="688" y="10833"/>
                    <a:pt x="6588" y="15357"/>
                    <a:pt x="6588" y="15357"/>
                  </a:cubicBezTo>
                  <a:lnTo>
                    <a:pt x="8359" y="13102"/>
                  </a:lnTo>
                  <a:cubicBezTo>
                    <a:pt x="8359" y="13102"/>
                    <a:pt x="3470" y="8901"/>
                    <a:pt x="2870" y="8432"/>
                  </a:cubicBezTo>
                  <a:cubicBezTo>
                    <a:pt x="2269" y="797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 flipH="1">
              <a:off x="6932856" y="1888353"/>
              <a:ext cx="84021" cy="121348"/>
            </a:xfrm>
            <a:custGeom>
              <a:rect b="b" l="l" r="r" t="t"/>
              <a:pathLst>
                <a:path extrusionOk="0" h="1671" w="1157">
                  <a:moveTo>
                    <a:pt x="1141" y="0"/>
                  </a:moveTo>
                  <a:cubicBezTo>
                    <a:pt x="1115" y="0"/>
                    <a:pt x="814" y="346"/>
                    <a:pt x="498" y="777"/>
                  </a:cubicBezTo>
                  <a:cubicBezTo>
                    <a:pt x="191" y="1245"/>
                    <a:pt x="0" y="1655"/>
                    <a:pt x="30" y="1670"/>
                  </a:cubicBezTo>
                  <a:cubicBezTo>
                    <a:pt x="30" y="1670"/>
                    <a:pt x="30" y="1670"/>
                    <a:pt x="31" y="1670"/>
                  </a:cubicBezTo>
                  <a:cubicBezTo>
                    <a:pt x="53" y="1670"/>
                    <a:pt x="285" y="1295"/>
                    <a:pt x="601" y="850"/>
                  </a:cubicBezTo>
                  <a:cubicBezTo>
                    <a:pt x="908" y="396"/>
                    <a:pt x="1157" y="30"/>
                    <a:pt x="1142" y="1"/>
                  </a:cubicBezTo>
                  <a:cubicBezTo>
                    <a:pt x="1142" y="1"/>
                    <a:pt x="1142" y="0"/>
                    <a:pt x="1141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 flipH="1">
              <a:off x="6939174" y="1898955"/>
              <a:ext cx="30936" cy="101087"/>
            </a:xfrm>
            <a:custGeom>
              <a:rect b="b" l="l" r="r" t="t"/>
              <a:pathLst>
                <a:path extrusionOk="0" h="1392" w="426">
                  <a:moveTo>
                    <a:pt x="394" y="1"/>
                  </a:moveTo>
                  <a:cubicBezTo>
                    <a:pt x="360" y="1"/>
                    <a:pt x="218" y="289"/>
                    <a:pt x="118" y="689"/>
                  </a:cubicBezTo>
                  <a:cubicBezTo>
                    <a:pt x="30" y="1070"/>
                    <a:pt x="1" y="1392"/>
                    <a:pt x="30" y="1392"/>
                  </a:cubicBezTo>
                  <a:cubicBezTo>
                    <a:pt x="59" y="1392"/>
                    <a:pt x="132" y="1085"/>
                    <a:pt x="220" y="704"/>
                  </a:cubicBezTo>
                  <a:cubicBezTo>
                    <a:pt x="337" y="323"/>
                    <a:pt x="425" y="30"/>
                    <a:pt x="396" y="1"/>
                  </a:cubicBezTo>
                  <a:cubicBezTo>
                    <a:pt x="395" y="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 flipH="1">
              <a:off x="6971122" y="1275517"/>
              <a:ext cx="830337" cy="1161412"/>
            </a:xfrm>
            <a:custGeom>
              <a:rect b="b" l="l" r="r" t="t"/>
              <a:pathLst>
                <a:path extrusionOk="0" h="15993" w="11434">
                  <a:moveTo>
                    <a:pt x="6543" y="1"/>
                  </a:moveTo>
                  <a:cubicBezTo>
                    <a:pt x="4970" y="1"/>
                    <a:pt x="3042" y="152"/>
                    <a:pt x="2006" y="725"/>
                  </a:cubicBezTo>
                  <a:cubicBezTo>
                    <a:pt x="2006" y="725"/>
                    <a:pt x="308" y="1471"/>
                    <a:pt x="1" y="2482"/>
                  </a:cubicBezTo>
                  <a:lnTo>
                    <a:pt x="3324" y="9684"/>
                  </a:lnTo>
                  <a:cubicBezTo>
                    <a:pt x="2255" y="11368"/>
                    <a:pt x="1464" y="13271"/>
                    <a:pt x="820" y="15320"/>
                  </a:cubicBezTo>
                  <a:cubicBezTo>
                    <a:pt x="820" y="15320"/>
                    <a:pt x="4415" y="15993"/>
                    <a:pt x="7553" y="15993"/>
                  </a:cubicBezTo>
                  <a:cubicBezTo>
                    <a:pt x="9136" y="15993"/>
                    <a:pt x="10604" y="15821"/>
                    <a:pt x="11434" y="15306"/>
                  </a:cubicBezTo>
                  <a:lnTo>
                    <a:pt x="9487" y="9245"/>
                  </a:lnTo>
                  <a:cubicBezTo>
                    <a:pt x="10395" y="3316"/>
                    <a:pt x="10614" y="4721"/>
                    <a:pt x="9165" y="212"/>
                  </a:cubicBezTo>
                  <a:cubicBezTo>
                    <a:pt x="9150" y="139"/>
                    <a:pt x="9018" y="154"/>
                    <a:pt x="8945" y="139"/>
                  </a:cubicBezTo>
                  <a:cubicBezTo>
                    <a:pt x="8672" y="83"/>
                    <a:pt x="7704" y="1"/>
                    <a:pt x="6543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 flipH="1">
              <a:off x="7274094" y="1274283"/>
              <a:ext cx="270074" cy="536589"/>
            </a:xfrm>
            <a:custGeom>
              <a:rect b="b" l="l" r="r" t="t"/>
              <a:pathLst>
                <a:path extrusionOk="0" h="7389" w="3719">
                  <a:moveTo>
                    <a:pt x="2527" y="0"/>
                  </a:moveTo>
                  <a:cubicBezTo>
                    <a:pt x="1638" y="0"/>
                    <a:pt x="494" y="43"/>
                    <a:pt x="0" y="244"/>
                  </a:cubicBezTo>
                  <a:lnTo>
                    <a:pt x="3719" y="7388"/>
                  </a:lnTo>
                  <a:lnTo>
                    <a:pt x="3719" y="24"/>
                  </a:lnTo>
                  <a:cubicBezTo>
                    <a:pt x="3719" y="24"/>
                    <a:pt x="3194" y="0"/>
                    <a:pt x="2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 flipH="1">
              <a:off x="7021083" y="2264739"/>
              <a:ext cx="1029171" cy="2175187"/>
            </a:xfrm>
            <a:custGeom>
              <a:rect b="b" l="l" r="r" t="t"/>
              <a:pathLst>
                <a:path extrusionOk="0" h="29953" w="14172">
                  <a:moveTo>
                    <a:pt x="14172" y="0"/>
                  </a:moveTo>
                  <a:lnTo>
                    <a:pt x="9604" y="864"/>
                  </a:lnTo>
                  <a:cubicBezTo>
                    <a:pt x="7043" y="12590"/>
                    <a:pt x="1" y="27581"/>
                    <a:pt x="1" y="27581"/>
                  </a:cubicBezTo>
                  <a:lnTo>
                    <a:pt x="3895" y="29953"/>
                  </a:lnTo>
                  <a:cubicBezTo>
                    <a:pt x="12971" y="12019"/>
                    <a:pt x="14172" y="0"/>
                    <a:pt x="14172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 flipH="1">
              <a:off x="6626613" y="2238160"/>
              <a:ext cx="1094020" cy="2254924"/>
            </a:xfrm>
            <a:custGeom>
              <a:rect b="b" l="l" r="r" t="t"/>
              <a:pathLst>
                <a:path extrusionOk="0" h="31051" w="15065">
                  <a:moveTo>
                    <a:pt x="6076" y="0"/>
                  </a:moveTo>
                  <a:lnTo>
                    <a:pt x="0" y="2050"/>
                  </a:lnTo>
                  <a:cubicBezTo>
                    <a:pt x="0" y="2050"/>
                    <a:pt x="3367" y="17699"/>
                    <a:pt x="11551" y="31051"/>
                  </a:cubicBezTo>
                  <a:lnTo>
                    <a:pt x="15064" y="29147"/>
                  </a:lnTo>
                  <a:cubicBezTo>
                    <a:pt x="15064" y="29147"/>
                    <a:pt x="5783" y="9706"/>
                    <a:pt x="607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 flipH="1">
              <a:off x="7114621" y="817652"/>
              <a:ext cx="431653" cy="546030"/>
            </a:xfrm>
            <a:custGeom>
              <a:rect b="b" l="l" r="r" t="t"/>
              <a:pathLst>
                <a:path extrusionOk="0" h="7519" w="5944">
                  <a:moveTo>
                    <a:pt x="3086" y="1"/>
                  </a:moveTo>
                  <a:cubicBezTo>
                    <a:pt x="1665" y="1"/>
                    <a:pt x="1596" y="676"/>
                    <a:pt x="1596" y="676"/>
                  </a:cubicBezTo>
                  <a:lnTo>
                    <a:pt x="1596" y="1862"/>
                  </a:lnTo>
                  <a:cubicBezTo>
                    <a:pt x="1596" y="1862"/>
                    <a:pt x="1204" y="1594"/>
                    <a:pt x="827" y="1594"/>
                  </a:cubicBezTo>
                  <a:cubicBezTo>
                    <a:pt x="544" y="1594"/>
                    <a:pt x="270" y="1745"/>
                    <a:pt x="176" y="2272"/>
                  </a:cubicBezTo>
                  <a:cubicBezTo>
                    <a:pt x="0" y="3238"/>
                    <a:pt x="937" y="3428"/>
                    <a:pt x="937" y="3428"/>
                  </a:cubicBezTo>
                  <a:lnTo>
                    <a:pt x="717" y="6225"/>
                  </a:lnTo>
                  <a:cubicBezTo>
                    <a:pt x="673" y="6591"/>
                    <a:pt x="805" y="6957"/>
                    <a:pt x="1054" y="7205"/>
                  </a:cubicBezTo>
                  <a:cubicBezTo>
                    <a:pt x="1296" y="7436"/>
                    <a:pt x="1567" y="7519"/>
                    <a:pt x="1835" y="7519"/>
                  </a:cubicBezTo>
                  <a:cubicBezTo>
                    <a:pt x="2248" y="7519"/>
                    <a:pt x="2653" y="7321"/>
                    <a:pt x="2928" y="7162"/>
                  </a:cubicBezTo>
                  <a:cubicBezTo>
                    <a:pt x="3148" y="7015"/>
                    <a:pt x="3279" y="6796"/>
                    <a:pt x="3279" y="6532"/>
                  </a:cubicBezTo>
                  <a:lnTo>
                    <a:pt x="3279" y="5785"/>
                  </a:lnTo>
                  <a:lnTo>
                    <a:pt x="4275" y="5785"/>
                  </a:lnTo>
                  <a:cubicBezTo>
                    <a:pt x="5944" y="5712"/>
                    <a:pt x="5651" y="457"/>
                    <a:pt x="5651" y="457"/>
                  </a:cubicBezTo>
                  <a:cubicBezTo>
                    <a:pt x="5651" y="32"/>
                    <a:pt x="4772" y="32"/>
                    <a:pt x="4772" y="32"/>
                  </a:cubicBezTo>
                  <a:lnTo>
                    <a:pt x="3221" y="3"/>
                  </a:lnTo>
                  <a:cubicBezTo>
                    <a:pt x="3175" y="2"/>
                    <a:pt x="3130" y="1"/>
                    <a:pt x="3086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 flipH="1">
              <a:off x="7203945" y="995352"/>
              <a:ext cx="23456" cy="111690"/>
            </a:xfrm>
            <a:custGeom>
              <a:rect b="b" l="l" r="r" t="t"/>
              <a:pathLst>
                <a:path extrusionOk="0" h="1538" w="323">
                  <a:moveTo>
                    <a:pt x="250" y="1"/>
                  </a:moveTo>
                  <a:cubicBezTo>
                    <a:pt x="235" y="1"/>
                    <a:pt x="220" y="381"/>
                    <a:pt x="177" y="820"/>
                  </a:cubicBezTo>
                  <a:cubicBezTo>
                    <a:pt x="177" y="1055"/>
                    <a:pt x="220" y="1289"/>
                    <a:pt x="162" y="1391"/>
                  </a:cubicBezTo>
                  <a:cubicBezTo>
                    <a:pt x="147" y="1450"/>
                    <a:pt x="89" y="1465"/>
                    <a:pt x="59" y="1479"/>
                  </a:cubicBezTo>
                  <a:cubicBezTo>
                    <a:pt x="16" y="1508"/>
                    <a:pt x="1" y="1508"/>
                    <a:pt x="1" y="1508"/>
                  </a:cubicBezTo>
                  <a:cubicBezTo>
                    <a:pt x="1" y="1523"/>
                    <a:pt x="16" y="1538"/>
                    <a:pt x="74" y="1538"/>
                  </a:cubicBezTo>
                  <a:cubicBezTo>
                    <a:pt x="133" y="1538"/>
                    <a:pt x="206" y="1523"/>
                    <a:pt x="250" y="1450"/>
                  </a:cubicBezTo>
                  <a:cubicBezTo>
                    <a:pt x="308" y="1377"/>
                    <a:pt x="323" y="1289"/>
                    <a:pt x="323" y="1172"/>
                  </a:cubicBezTo>
                  <a:lnTo>
                    <a:pt x="323" y="850"/>
                  </a:lnTo>
                  <a:cubicBezTo>
                    <a:pt x="308" y="396"/>
                    <a:pt x="294" y="1"/>
                    <a:pt x="25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 flipH="1">
              <a:off x="7285788" y="999636"/>
              <a:ext cx="6463" cy="27668"/>
            </a:xfrm>
            <a:custGeom>
              <a:rect b="b" l="l" r="r" t="t"/>
              <a:pathLst>
                <a:path extrusionOk="0" h="381" w="89">
                  <a:moveTo>
                    <a:pt x="30" y="0"/>
                  </a:moveTo>
                  <a:cubicBezTo>
                    <a:pt x="16" y="0"/>
                    <a:pt x="1" y="88"/>
                    <a:pt x="1" y="205"/>
                  </a:cubicBezTo>
                  <a:cubicBezTo>
                    <a:pt x="1" y="293"/>
                    <a:pt x="16" y="381"/>
                    <a:pt x="45" y="381"/>
                  </a:cubicBezTo>
                  <a:cubicBezTo>
                    <a:pt x="59" y="366"/>
                    <a:pt x="89" y="293"/>
                    <a:pt x="89" y="191"/>
                  </a:cubicBezTo>
                  <a:cubicBezTo>
                    <a:pt x="89" y="8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 flipH="1">
              <a:off x="7162480" y="996441"/>
              <a:ext cx="8569" cy="28758"/>
            </a:xfrm>
            <a:custGeom>
              <a:rect b="b" l="l" r="r" t="t"/>
              <a:pathLst>
                <a:path extrusionOk="0" h="396" w="118">
                  <a:moveTo>
                    <a:pt x="59" y="0"/>
                  </a:moveTo>
                  <a:cubicBezTo>
                    <a:pt x="30" y="0"/>
                    <a:pt x="1" y="103"/>
                    <a:pt x="30" y="205"/>
                  </a:cubicBezTo>
                  <a:cubicBezTo>
                    <a:pt x="30" y="308"/>
                    <a:pt x="45" y="396"/>
                    <a:pt x="89" y="396"/>
                  </a:cubicBezTo>
                  <a:cubicBezTo>
                    <a:pt x="103" y="366"/>
                    <a:pt x="118" y="308"/>
                    <a:pt x="118" y="191"/>
                  </a:cubicBezTo>
                  <a:cubicBezTo>
                    <a:pt x="118" y="103"/>
                    <a:pt x="103" y="0"/>
                    <a:pt x="5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 flipH="1">
              <a:off x="7302780" y="1196290"/>
              <a:ext cx="69207" cy="120186"/>
            </a:xfrm>
            <a:custGeom>
              <a:rect b="b" l="l" r="r" t="t"/>
              <a:pathLst>
                <a:path extrusionOk="0" h="1655" w="953">
                  <a:moveTo>
                    <a:pt x="16" y="0"/>
                  </a:moveTo>
                  <a:cubicBezTo>
                    <a:pt x="1" y="293"/>
                    <a:pt x="1" y="586"/>
                    <a:pt x="89" y="864"/>
                  </a:cubicBezTo>
                  <a:cubicBezTo>
                    <a:pt x="162" y="1142"/>
                    <a:pt x="338" y="1391"/>
                    <a:pt x="601" y="1538"/>
                  </a:cubicBezTo>
                  <a:cubicBezTo>
                    <a:pt x="689" y="1596"/>
                    <a:pt x="835" y="1655"/>
                    <a:pt x="835" y="1655"/>
                  </a:cubicBezTo>
                  <a:cubicBezTo>
                    <a:pt x="835" y="1625"/>
                    <a:pt x="894" y="1450"/>
                    <a:pt x="894" y="1435"/>
                  </a:cubicBezTo>
                  <a:cubicBezTo>
                    <a:pt x="952" y="1113"/>
                    <a:pt x="923" y="894"/>
                    <a:pt x="909" y="586"/>
                  </a:cubicBezTo>
                  <a:lnTo>
                    <a:pt x="879" y="571"/>
                  </a:lnTo>
                  <a:cubicBezTo>
                    <a:pt x="528" y="484"/>
                    <a:pt x="235" y="279"/>
                    <a:pt x="16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 flipH="1">
              <a:off x="7439958" y="967321"/>
              <a:ext cx="56353" cy="75961"/>
            </a:xfrm>
            <a:custGeom>
              <a:rect b="b" l="l" r="r" t="t"/>
              <a:pathLst>
                <a:path extrusionOk="0" h="1046" w="776">
                  <a:moveTo>
                    <a:pt x="87" y="1"/>
                  </a:moveTo>
                  <a:cubicBezTo>
                    <a:pt x="78" y="1"/>
                    <a:pt x="73" y="3"/>
                    <a:pt x="73" y="6"/>
                  </a:cubicBezTo>
                  <a:cubicBezTo>
                    <a:pt x="73" y="21"/>
                    <a:pt x="146" y="35"/>
                    <a:pt x="264" y="108"/>
                  </a:cubicBezTo>
                  <a:cubicBezTo>
                    <a:pt x="334" y="149"/>
                    <a:pt x="419" y="224"/>
                    <a:pt x="494" y="325"/>
                  </a:cubicBezTo>
                  <a:lnTo>
                    <a:pt x="494" y="325"/>
                  </a:lnTo>
                  <a:cubicBezTo>
                    <a:pt x="468" y="312"/>
                    <a:pt x="440" y="303"/>
                    <a:pt x="410" y="299"/>
                  </a:cubicBezTo>
                  <a:cubicBezTo>
                    <a:pt x="386" y="294"/>
                    <a:pt x="358" y="291"/>
                    <a:pt x="329" y="291"/>
                  </a:cubicBezTo>
                  <a:cubicBezTo>
                    <a:pt x="272" y="291"/>
                    <a:pt x="210" y="304"/>
                    <a:pt x="161" y="343"/>
                  </a:cubicBezTo>
                  <a:cubicBezTo>
                    <a:pt x="88" y="387"/>
                    <a:pt x="59" y="445"/>
                    <a:pt x="44" y="518"/>
                  </a:cubicBezTo>
                  <a:cubicBezTo>
                    <a:pt x="0" y="665"/>
                    <a:pt x="44" y="797"/>
                    <a:pt x="88" y="870"/>
                  </a:cubicBezTo>
                  <a:cubicBezTo>
                    <a:pt x="205" y="1016"/>
                    <a:pt x="337" y="1045"/>
                    <a:pt x="337" y="1045"/>
                  </a:cubicBezTo>
                  <a:cubicBezTo>
                    <a:pt x="351" y="1031"/>
                    <a:pt x="249" y="972"/>
                    <a:pt x="146" y="811"/>
                  </a:cubicBezTo>
                  <a:cubicBezTo>
                    <a:pt x="117" y="738"/>
                    <a:pt x="103" y="621"/>
                    <a:pt x="132" y="533"/>
                  </a:cubicBezTo>
                  <a:cubicBezTo>
                    <a:pt x="170" y="457"/>
                    <a:pt x="252" y="381"/>
                    <a:pt x="349" y="381"/>
                  </a:cubicBezTo>
                  <a:cubicBezTo>
                    <a:pt x="364" y="381"/>
                    <a:pt x="380" y="383"/>
                    <a:pt x="395" y="387"/>
                  </a:cubicBezTo>
                  <a:cubicBezTo>
                    <a:pt x="454" y="401"/>
                    <a:pt x="542" y="445"/>
                    <a:pt x="615" y="504"/>
                  </a:cubicBezTo>
                  <a:lnTo>
                    <a:pt x="776" y="606"/>
                  </a:lnTo>
                  <a:lnTo>
                    <a:pt x="673" y="445"/>
                  </a:lnTo>
                  <a:cubicBezTo>
                    <a:pt x="586" y="240"/>
                    <a:pt x="425" y="108"/>
                    <a:pt x="293" y="65"/>
                  </a:cubicBezTo>
                  <a:cubicBezTo>
                    <a:pt x="192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 flipH="1">
              <a:off x="7215637" y="1101666"/>
              <a:ext cx="65939" cy="53521"/>
            </a:xfrm>
            <a:custGeom>
              <a:rect b="b" l="l" r="r" t="t"/>
              <a:pathLst>
                <a:path extrusionOk="0" h="737" w="908">
                  <a:moveTo>
                    <a:pt x="30" y="1"/>
                  </a:moveTo>
                  <a:cubicBezTo>
                    <a:pt x="15" y="1"/>
                    <a:pt x="0" y="74"/>
                    <a:pt x="15" y="206"/>
                  </a:cubicBezTo>
                  <a:cubicBezTo>
                    <a:pt x="30" y="337"/>
                    <a:pt x="117" y="498"/>
                    <a:pt x="264" y="601"/>
                  </a:cubicBezTo>
                  <a:cubicBezTo>
                    <a:pt x="400" y="700"/>
                    <a:pt x="546" y="736"/>
                    <a:pt x="668" y="736"/>
                  </a:cubicBezTo>
                  <a:cubicBezTo>
                    <a:pt x="690" y="736"/>
                    <a:pt x="712" y="735"/>
                    <a:pt x="732" y="733"/>
                  </a:cubicBezTo>
                  <a:cubicBezTo>
                    <a:pt x="849" y="718"/>
                    <a:pt x="908" y="689"/>
                    <a:pt x="908" y="659"/>
                  </a:cubicBezTo>
                  <a:cubicBezTo>
                    <a:pt x="901" y="652"/>
                    <a:pt x="879" y="652"/>
                    <a:pt x="844" y="652"/>
                  </a:cubicBezTo>
                  <a:cubicBezTo>
                    <a:pt x="809" y="652"/>
                    <a:pt x="762" y="652"/>
                    <a:pt x="703" y="645"/>
                  </a:cubicBezTo>
                  <a:cubicBezTo>
                    <a:pt x="600" y="645"/>
                    <a:pt x="454" y="601"/>
                    <a:pt x="322" y="513"/>
                  </a:cubicBezTo>
                  <a:cubicBezTo>
                    <a:pt x="191" y="425"/>
                    <a:pt x="117" y="293"/>
                    <a:pt x="88" y="191"/>
                  </a:cubicBezTo>
                  <a:cubicBezTo>
                    <a:pt x="44" y="74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 flipH="1">
              <a:off x="7263421" y="1095930"/>
              <a:ext cx="35148" cy="22076"/>
            </a:xfrm>
            <a:custGeom>
              <a:rect b="b" l="l" r="r" t="t"/>
              <a:pathLst>
                <a:path extrusionOk="0" h="304" w="484">
                  <a:moveTo>
                    <a:pt x="347" y="1"/>
                  </a:moveTo>
                  <a:cubicBezTo>
                    <a:pt x="294" y="1"/>
                    <a:pt x="231" y="17"/>
                    <a:pt x="176" y="50"/>
                  </a:cubicBezTo>
                  <a:cubicBezTo>
                    <a:pt x="103" y="80"/>
                    <a:pt x="44" y="153"/>
                    <a:pt x="29" y="211"/>
                  </a:cubicBezTo>
                  <a:cubicBezTo>
                    <a:pt x="0" y="270"/>
                    <a:pt x="0" y="299"/>
                    <a:pt x="29" y="299"/>
                  </a:cubicBezTo>
                  <a:cubicBezTo>
                    <a:pt x="32" y="302"/>
                    <a:pt x="36" y="304"/>
                    <a:pt x="39" y="304"/>
                  </a:cubicBezTo>
                  <a:cubicBezTo>
                    <a:pt x="69" y="304"/>
                    <a:pt x="117" y="203"/>
                    <a:pt x="234" y="138"/>
                  </a:cubicBezTo>
                  <a:cubicBezTo>
                    <a:pt x="351" y="65"/>
                    <a:pt x="483" y="80"/>
                    <a:pt x="483" y="50"/>
                  </a:cubicBezTo>
                  <a:cubicBezTo>
                    <a:pt x="483" y="36"/>
                    <a:pt x="454" y="6"/>
                    <a:pt x="395" y="6"/>
                  </a:cubicBezTo>
                  <a:cubicBezTo>
                    <a:pt x="381" y="3"/>
                    <a:pt x="364" y="1"/>
                    <a:pt x="34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 flipH="1">
              <a:off x="6977440" y="2071208"/>
              <a:ext cx="764471" cy="1453925"/>
            </a:xfrm>
            <a:custGeom>
              <a:rect b="b" l="l" r="r" t="t"/>
              <a:pathLst>
                <a:path extrusionOk="0" h="20021" w="10527">
                  <a:moveTo>
                    <a:pt x="9209" y="1"/>
                  </a:moveTo>
                  <a:lnTo>
                    <a:pt x="0" y="4188"/>
                  </a:lnTo>
                  <a:cubicBezTo>
                    <a:pt x="0" y="4188"/>
                    <a:pt x="937" y="7584"/>
                    <a:pt x="2328" y="11830"/>
                  </a:cubicBezTo>
                  <a:cubicBezTo>
                    <a:pt x="2474" y="14260"/>
                    <a:pt x="1479" y="16500"/>
                    <a:pt x="293" y="18695"/>
                  </a:cubicBezTo>
                  <a:lnTo>
                    <a:pt x="1816" y="19281"/>
                  </a:lnTo>
                  <a:cubicBezTo>
                    <a:pt x="3093" y="19772"/>
                    <a:pt x="4444" y="20021"/>
                    <a:pt x="5797" y="20021"/>
                  </a:cubicBezTo>
                  <a:cubicBezTo>
                    <a:pt x="7189" y="20021"/>
                    <a:pt x="8583" y="19757"/>
                    <a:pt x="9897" y="19223"/>
                  </a:cubicBezTo>
                  <a:cubicBezTo>
                    <a:pt x="10292" y="19076"/>
                    <a:pt x="10526" y="18959"/>
                    <a:pt x="10497" y="18900"/>
                  </a:cubicBezTo>
                  <a:cubicBezTo>
                    <a:pt x="10438" y="18695"/>
                    <a:pt x="10482" y="10248"/>
                    <a:pt x="10307" y="3953"/>
                  </a:cubicBezTo>
                  <a:cubicBezTo>
                    <a:pt x="10263" y="2826"/>
                    <a:pt x="9267" y="894"/>
                    <a:pt x="9209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 flipH="1">
              <a:off x="6961536" y="2352971"/>
              <a:ext cx="780375" cy="84094"/>
            </a:xfrm>
            <a:custGeom>
              <a:rect b="b" l="l" r="r" t="t"/>
              <a:pathLst>
                <a:path extrusionOk="0" h="1158" w="10746">
                  <a:moveTo>
                    <a:pt x="7262" y="0"/>
                  </a:moveTo>
                  <a:lnTo>
                    <a:pt x="7247" y="15"/>
                  </a:lnTo>
                  <a:cubicBezTo>
                    <a:pt x="6808" y="439"/>
                    <a:pt x="6193" y="703"/>
                    <a:pt x="5505" y="879"/>
                  </a:cubicBezTo>
                  <a:cubicBezTo>
                    <a:pt x="4918" y="1005"/>
                    <a:pt x="4332" y="1068"/>
                    <a:pt x="3788" y="1068"/>
                  </a:cubicBezTo>
                  <a:cubicBezTo>
                    <a:pt x="3639" y="1068"/>
                    <a:pt x="3494" y="1064"/>
                    <a:pt x="3353" y="1054"/>
                  </a:cubicBezTo>
                  <a:cubicBezTo>
                    <a:pt x="2679" y="1025"/>
                    <a:pt x="2094" y="908"/>
                    <a:pt x="1596" y="805"/>
                  </a:cubicBezTo>
                  <a:cubicBezTo>
                    <a:pt x="1098" y="674"/>
                    <a:pt x="703" y="557"/>
                    <a:pt x="425" y="483"/>
                  </a:cubicBezTo>
                  <a:cubicBezTo>
                    <a:pt x="293" y="454"/>
                    <a:pt x="205" y="410"/>
                    <a:pt x="117" y="396"/>
                  </a:cubicBezTo>
                  <a:cubicBezTo>
                    <a:pt x="44" y="381"/>
                    <a:pt x="0" y="381"/>
                    <a:pt x="0" y="381"/>
                  </a:cubicBezTo>
                  <a:lnTo>
                    <a:pt x="0" y="381"/>
                  </a:lnTo>
                  <a:cubicBezTo>
                    <a:pt x="0" y="381"/>
                    <a:pt x="44" y="396"/>
                    <a:pt x="117" y="410"/>
                  </a:cubicBezTo>
                  <a:cubicBezTo>
                    <a:pt x="205" y="454"/>
                    <a:pt x="293" y="483"/>
                    <a:pt x="425" y="527"/>
                  </a:cubicBezTo>
                  <a:cubicBezTo>
                    <a:pt x="703" y="615"/>
                    <a:pt x="1084" y="732"/>
                    <a:pt x="1581" y="849"/>
                  </a:cubicBezTo>
                  <a:cubicBezTo>
                    <a:pt x="2065" y="981"/>
                    <a:pt x="2679" y="1113"/>
                    <a:pt x="3353" y="1142"/>
                  </a:cubicBezTo>
                  <a:cubicBezTo>
                    <a:pt x="3508" y="1153"/>
                    <a:pt x="3669" y="1158"/>
                    <a:pt x="3833" y="1158"/>
                  </a:cubicBezTo>
                  <a:cubicBezTo>
                    <a:pt x="4366" y="1158"/>
                    <a:pt x="4941" y="1101"/>
                    <a:pt x="5534" y="966"/>
                  </a:cubicBezTo>
                  <a:cubicBezTo>
                    <a:pt x="6193" y="809"/>
                    <a:pt x="6824" y="539"/>
                    <a:pt x="7276" y="116"/>
                  </a:cubicBezTo>
                  <a:lnTo>
                    <a:pt x="7276" y="116"/>
                  </a:lnTo>
                  <a:cubicBezTo>
                    <a:pt x="8174" y="521"/>
                    <a:pt x="9020" y="735"/>
                    <a:pt x="9660" y="735"/>
                  </a:cubicBezTo>
                  <a:cubicBezTo>
                    <a:pt x="9701" y="735"/>
                    <a:pt x="9741" y="734"/>
                    <a:pt x="9780" y="732"/>
                  </a:cubicBezTo>
                  <a:cubicBezTo>
                    <a:pt x="10102" y="688"/>
                    <a:pt x="10336" y="586"/>
                    <a:pt x="10512" y="513"/>
                  </a:cubicBezTo>
                  <a:cubicBezTo>
                    <a:pt x="10599" y="469"/>
                    <a:pt x="10658" y="439"/>
                    <a:pt x="10687" y="410"/>
                  </a:cubicBezTo>
                  <a:cubicBezTo>
                    <a:pt x="10731" y="396"/>
                    <a:pt x="10746" y="381"/>
                    <a:pt x="10746" y="381"/>
                  </a:cubicBezTo>
                  <a:lnTo>
                    <a:pt x="10746" y="381"/>
                  </a:lnTo>
                  <a:cubicBezTo>
                    <a:pt x="10746" y="381"/>
                    <a:pt x="10658" y="410"/>
                    <a:pt x="10512" y="469"/>
                  </a:cubicBezTo>
                  <a:cubicBezTo>
                    <a:pt x="10336" y="542"/>
                    <a:pt x="10102" y="630"/>
                    <a:pt x="9794" y="659"/>
                  </a:cubicBezTo>
                  <a:cubicBezTo>
                    <a:pt x="9758" y="661"/>
                    <a:pt x="9721" y="662"/>
                    <a:pt x="9684" y="662"/>
                  </a:cubicBezTo>
                  <a:cubicBezTo>
                    <a:pt x="9052" y="662"/>
                    <a:pt x="8218" y="430"/>
                    <a:pt x="7305" y="15"/>
                  </a:cubicBezTo>
                  <a:lnTo>
                    <a:pt x="7262" y="0"/>
                  </a:ln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 flipH="1">
              <a:off x="7214547" y="1794819"/>
              <a:ext cx="59621" cy="563531"/>
            </a:xfrm>
            <a:custGeom>
              <a:rect b="b" l="l" r="r" t="t"/>
              <a:pathLst>
                <a:path extrusionOk="0" h="7760" w="821">
                  <a:moveTo>
                    <a:pt x="15" y="1"/>
                  </a:moveTo>
                  <a:cubicBezTo>
                    <a:pt x="1" y="1"/>
                    <a:pt x="15" y="103"/>
                    <a:pt x="45" y="308"/>
                  </a:cubicBezTo>
                  <a:cubicBezTo>
                    <a:pt x="59" y="513"/>
                    <a:pt x="89" y="806"/>
                    <a:pt x="132" y="1128"/>
                  </a:cubicBezTo>
                  <a:cubicBezTo>
                    <a:pt x="220" y="1845"/>
                    <a:pt x="337" y="2811"/>
                    <a:pt x="440" y="3880"/>
                  </a:cubicBezTo>
                  <a:cubicBezTo>
                    <a:pt x="572" y="4949"/>
                    <a:pt x="660" y="5930"/>
                    <a:pt x="718" y="6618"/>
                  </a:cubicBezTo>
                  <a:cubicBezTo>
                    <a:pt x="733" y="6954"/>
                    <a:pt x="777" y="7218"/>
                    <a:pt x="791" y="7437"/>
                  </a:cubicBezTo>
                  <a:cubicBezTo>
                    <a:pt x="806" y="7642"/>
                    <a:pt x="821" y="7759"/>
                    <a:pt x="821" y="7759"/>
                  </a:cubicBezTo>
                  <a:lnTo>
                    <a:pt x="821" y="7437"/>
                  </a:lnTo>
                  <a:cubicBezTo>
                    <a:pt x="821" y="7247"/>
                    <a:pt x="806" y="6954"/>
                    <a:pt x="791" y="6603"/>
                  </a:cubicBezTo>
                  <a:cubicBezTo>
                    <a:pt x="733" y="5900"/>
                    <a:pt x="660" y="4934"/>
                    <a:pt x="557" y="3851"/>
                  </a:cubicBezTo>
                  <a:cubicBezTo>
                    <a:pt x="425" y="2782"/>
                    <a:pt x="308" y="1801"/>
                    <a:pt x="206" y="1113"/>
                  </a:cubicBezTo>
                  <a:cubicBezTo>
                    <a:pt x="147" y="762"/>
                    <a:pt x="118" y="484"/>
                    <a:pt x="74" y="293"/>
                  </a:cubicBezTo>
                  <a:cubicBezTo>
                    <a:pt x="59" y="103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 flipH="1">
              <a:off x="7453755" y="2090380"/>
              <a:ext cx="164847" cy="179589"/>
            </a:xfrm>
            <a:custGeom>
              <a:rect b="b" l="l" r="r" t="t"/>
              <a:pathLst>
                <a:path extrusionOk="0" h="2473" w="2270">
                  <a:moveTo>
                    <a:pt x="132" y="0"/>
                  </a:moveTo>
                  <a:cubicBezTo>
                    <a:pt x="132" y="0"/>
                    <a:pt x="249" y="30"/>
                    <a:pt x="440" y="44"/>
                  </a:cubicBezTo>
                  <a:cubicBezTo>
                    <a:pt x="659" y="59"/>
                    <a:pt x="937" y="74"/>
                    <a:pt x="1289" y="117"/>
                  </a:cubicBezTo>
                  <a:cubicBezTo>
                    <a:pt x="1464" y="132"/>
                    <a:pt x="1669" y="147"/>
                    <a:pt x="1874" y="176"/>
                  </a:cubicBezTo>
                  <a:cubicBezTo>
                    <a:pt x="1962" y="191"/>
                    <a:pt x="2079" y="191"/>
                    <a:pt x="2123" y="264"/>
                  </a:cubicBezTo>
                  <a:cubicBezTo>
                    <a:pt x="2182" y="337"/>
                    <a:pt x="2182" y="469"/>
                    <a:pt x="2182" y="571"/>
                  </a:cubicBezTo>
                  <a:cubicBezTo>
                    <a:pt x="2182" y="806"/>
                    <a:pt x="2182" y="1069"/>
                    <a:pt x="2123" y="1303"/>
                  </a:cubicBezTo>
                  <a:cubicBezTo>
                    <a:pt x="2094" y="1567"/>
                    <a:pt x="1977" y="1801"/>
                    <a:pt x="1801" y="1977"/>
                  </a:cubicBezTo>
                  <a:cubicBezTo>
                    <a:pt x="1611" y="2167"/>
                    <a:pt x="1377" y="2299"/>
                    <a:pt x="1142" y="2343"/>
                  </a:cubicBezTo>
                  <a:cubicBezTo>
                    <a:pt x="1025" y="2372"/>
                    <a:pt x="901" y="2390"/>
                    <a:pt x="780" y="2390"/>
                  </a:cubicBezTo>
                  <a:cubicBezTo>
                    <a:pt x="659" y="2390"/>
                    <a:pt x="542" y="2372"/>
                    <a:pt x="440" y="2328"/>
                  </a:cubicBezTo>
                  <a:cubicBezTo>
                    <a:pt x="264" y="2240"/>
                    <a:pt x="176" y="2021"/>
                    <a:pt x="132" y="1816"/>
                  </a:cubicBezTo>
                  <a:cubicBezTo>
                    <a:pt x="103" y="1611"/>
                    <a:pt x="118" y="1435"/>
                    <a:pt x="118" y="1245"/>
                  </a:cubicBezTo>
                  <a:cubicBezTo>
                    <a:pt x="132" y="908"/>
                    <a:pt x="191" y="630"/>
                    <a:pt x="220" y="425"/>
                  </a:cubicBezTo>
                  <a:cubicBezTo>
                    <a:pt x="279" y="220"/>
                    <a:pt x="293" y="117"/>
                    <a:pt x="293" y="117"/>
                  </a:cubicBezTo>
                  <a:lnTo>
                    <a:pt x="293" y="117"/>
                  </a:lnTo>
                  <a:lnTo>
                    <a:pt x="264" y="147"/>
                  </a:lnTo>
                  <a:cubicBezTo>
                    <a:pt x="249" y="205"/>
                    <a:pt x="205" y="278"/>
                    <a:pt x="191" y="366"/>
                  </a:cubicBezTo>
                  <a:cubicBezTo>
                    <a:pt x="132" y="571"/>
                    <a:pt x="74" y="849"/>
                    <a:pt x="44" y="1215"/>
                  </a:cubicBezTo>
                  <a:cubicBezTo>
                    <a:pt x="30" y="1376"/>
                    <a:pt x="1" y="1581"/>
                    <a:pt x="44" y="1801"/>
                  </a:cubicBezTo>
                  <a:cubicBezTo>
                    <a:pt x="44" y="1903"/>
                    <a:pt x="74" y="2021"/>
                    <a:pt x="132" y="2123"/>
                  </a:cubicBezTo>
                  <a:cubicBezTo>
                    <a:pt x="191" y="2240"/>
                    <a:pt x="279" y="2328"/>
                    <a:pt x="396" y="2387"/>
                  </a:cubicBezTo>
                  <a:cubicBezTo>
                    <a:pt x="501" y="2450"/>
                    <a:pt x="617" y="2473"/>
                    <a:pt x="738" y="2473"/>
                  </a:cubicBezTo>
                  <a:cubicBezTo>
                    <a:pt x="869" y="2473"/>
                    <a:pt x="1006" y="2446"/>
                    <a:pt x="1142" y="2416"/>
                  </a:cubicBezTo>
                  <a:cubicBezTo>
                    <a:pt x="1391" y="2372"/>
                    <a:pt x="1655" y="2240"/>
                    <a:pt x="1860" y="2035"/>
                  </a:cubicBezTo>
                  <a:cubicBezTo>
                    <a:pt x="2050" y="1830"/>
                    <a:pt x="2167" y="1567"/>
                    <a:pt x="2226" y="1303"/>
                  </a:cubicBezTo>
                  <a:cubicBezTo>
                    <a:pt x="2270" y="1054"/>
                    <a:pt x="2270" y="791"/>
                    <a:pt x="2270" y="557"/>
                  </a:cubicBezTo>
                  <a:cubicBezTo>
                    <a:pt x="2270" y="425"/>
                    <a:pt x="2270" y="293"/>
                    <a:pt x="2196" y="191"/>
                  </a:cubicBezTo>
                  <a:cubicBezTo>
                    <a:pt x="2167" y="132"/>
                    <a:pt x="2094" y="117"/>
                    <a:pt x="2035" y="103"/>
                  </a:cubicBezTo>
                  <a:cubicBezTo>
                    <a:pt x="1977" y="74"/>
                    <a:pt x="1933" y="74"/>
                    <a:pt x="1874" y="74"/>
                  </a:cubicBezTo>
                  <a:cubicBezTo>
                    <a:pt x="1655" y="59"/>
                    <a:pt x="1464" y="59"/>
                    <a:pt x="1289" y="44"/>
                  </a:cubicBezTo>
                  <a:cubicBezTo>
                    <a:pt x="937" y="30"/>
                    <a:pt x="659" y="30"/>
                    <a:pt x="440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 flipH="1">
              <a:off x="7190074" y="1276026"/>
              <a:ext cx="84094" cy="430637"/>
            </a:xfrm>
            <a:custGeom>
              <a:rect b="b" l="l" r="r" t="t"/>
              <a:pathLst>
                <a:path extrusionOk="0" h="5930" w="1158">
                  <a:moveTo>
                    <a:pt x="1" y="0"/>
                  </a:moveTo>
                  <a:lnTo>
                    <a:pt x="1" y="5929"/>
                  </a:lnTo>
                  <a:cubicBezTo>
                    <a:pt x="1" y="5929"/>
                    <a:pt x="1157" y="2460"/>
                    <a:pt x="923" y="1830"/>
                  </a:cubicBezTo>
                  <a:cubicBezTo>
                    <a:pt x="674" y="12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 flipH="1">
              <a:off x="7384622" y="2990788"/>
              <a:ext cx="171238" cy="436010"/>
            </a:xfrm>
            <a:custGeom>
              <a:rect b="b" l="l" r="r" t="t"/>
              <a:pathLst>
                <a:path extrusionOk="0" h="6004" w="2358">
                  <a:moveTo>
                    <a:pt x="31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0" y="16"/>
                    <a:pt x="498" y="1362"/>
                    <a:pt x="1128" y="3017"/>
                  </a:cubicBezTo>
                  <a:cubicBezTo>
                    <a:pt x="1768" y="4677"/>
                    <a:pt x="2322" y="6003"/>
                    <a:pt x="2342" y="6003"/>
                  </a:cubicBezTo>
                  <a:cubicBezTo>
                    <a:pt x="2342" y="6003"/>
                    <a:pt x="2343" y="6003"/>
                    <a:pt x="2343" y="6003"/>
                  </a:cubicBezTo>
                  <a:cubicBezTo>
                    <a:pt x="2357" y="6003"/>
                    <a:pt x="1874" y="4642"/>
                    <a:pt x="1245" y="2973"/>
                  </a:cubicBezTo>
                  <a:cubicBezTo>
                    <a:pt x="607" y="1336"/>
                    <a:pt x="70" y="1"/>
                    <a:pt x="31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 flipH="1">
              <a:off x="7478229" y="3059921"/>
              <a:ext cx="53230" cy="303043"/>
            </a:xfrm>
            <a:custGeom>
              <a:rect b="b" l="l" r="r" t="t"/>
              <a:pathLst>
                <a:path extrusionOk="0" h="4173" w="733">
                  <a:moveTo>
                    <a:pt x="1" y="1"/>
                  </a:moveTo>
                  <a:cubicBezTo>
                    <a:pt x="1" y="1"/>
                    <a:pt x="45" y="235"/>
                    <a:pt x="118" y="601"/>
                  </a:cubicBezTo>
                  <a:cubicBezTo>
                    <a:pt x="206" y="967"/>
                    <a:pt x="323" y="1494"/>
                    <a:pt x="411" y="2065"/>
                  </a:cubicBezTo>
                  <a:cubicBezTo>
                    <a:pt x="513" y="2650"/>
                    <a:pt x="572" y="3163"/>
                    <a:pt x="630" y="3543"/>
                  </a:cubicBezTo>
                  <a:cubicBezTo>
                    <a:pt x="689" y="3924"/>
                    <a:pt x="704" y="4173"/>
                    <a:pt x="733" y="4173"/>
                  </a:cubicBezTo>
                  <a:cubicBezTo>
                    <a:pt x="733" y="4173"/>
                    <a:pt x="733" y="3924"/>
                    <a:pt x="689" y="3529"/>
                  </a:cubicBezTo>
                  <a:cubicBezTo>
                    <a:pt x="674" y="3148"/>
                    <a:pt x="601" y="2636"/>
                    <a:pt x="513" y="2050"/>
                  </a:cubicBezTo>
                  <a:cubicBezTo>
                    <a:pt x="396" y="1479"/>
                    <a:pt x="294" y="952"/>
                    <a:pt x="177" y="586"/>
                  </a:cubicBezTo>
                  <a:cubicBezTo>
                    <a:pt x="89" y="220"/>
                    <a:pt x="16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 flipH="1">
              <a:off x="6496620" y="4346308"/>
              <a:ext cx="389171" cy="146765"/>
            </a:xfrm>
            <a:custGeom>
              <a:rect b="b" l="l" r="r" t="t"/>
              <a:pathLst>
                <a:path extrusionOk="0" h="2021" w="5359">
                  <a:moveTo>
                    <a:pt x="4791" y="1"/>
                  </a:moveTo>
                  <a:cubicBezTo>
                    <a:pt x="4271" y="1"/>
                    <a:pt x="3529" y="118"/>
                    <a:pt x="3529" y="118"/>
                  </a:cubicBezTo>
                  <a:lnTo>
                    <a:pt x="1" y="2021"/>
                  </a:lnTo>
                  <a:cubicBezTo>
                    <a:pt x="1" y="2021"/>
                    <a:pt x="5359" y="352"/>
                    <a:pt x="5286" y="118"/>
                  </a:cubicBezTo>
                  <a:cubicBezTo>
                    <a:pt x="5256" y="30"/>
                    <a:pt x="5051" y="1"/>
                    <a:pt x="4791" y="1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 flipH="1">
              <a:off x="7712062" y="4255963"/>
              <a:ext cx="338191" cy="269711"/>
            </a:xfrm>
            <a:custGeom>
              <a:rect b="b" l="l" r="r" t="t"/>
              <a:pathLst>
                <a:path extrusionOk="0" h="3714" w="4657">
                  <a:moveTo>
                    <a:pt x="1" y="0"/>
                  </a:moveTo>
                  <a:lnTo>
                    <a:pt x="1" y="146"/>
                  </a:lnTo>
                  <a:cubicBezTo>
                    <a:pt x="1" y="146"/>
                    <a:pt x="4035" y="3713"/>
                    <a:pt x="4498" y="3713"/>
                  </a:cubicBezTo>
                  <a:cubicBezTo>
                    <a:pt x="4520" y="3713"/>
                    <a:pt x="4534" y="3706"/>
                    <a:pt x="4539" y="3689"/>
                  </a:cubicBezTo>
                  <a:cubicBezTo>
                    <a:pt x="4656" y="3323"/>
                    <a:pt x="3895" y="2518"/>
                    <a:pt x="3895" y="25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 flipH="1">
              <a:off x="7103946" y="780398"/>
              <a:ext cx="351989" cy="187069"/>
            </a:xfrm>
            <a:custGeom>
              <a:rect b="b" l="l" r="r" t="t"/>
              <a:pathLst>
                <a:path extrusionOk="0" h="2576" w="4847">
                  <a:moveTo>
                    <a:pt x="2637" y="1"/>
                  </a:moveTo>
                  <a:cubicBezTo>
                    <a:pt x="2578" y="1"/>
                    <a:pt x="2519" y="2"/>
                    <a:pt x="2460" y="3"/>
                  </a:cubicBezTo>
                  <a:cubicBezTo>
                    <a:pt x="2035" y="3"/>
                    <a:pt x="1567" y="33"/>
                    <a:pt x="1172" y="179"/>
                  </a:cubicBezTo>
                  <a:cubicBezTo>
                    <a:pt x="747" y="326"/>
                    <a:pt x="381" y="618"/>
                    <a:pt x="176" y="1028"/>
                  </a:cubicBezTo>
                  <a:cubicBezTo>
                    <a:pt x="0" y="1423"/>
                    <a:pt x="30" y="1936"/>
                    <a:pt x="322" y="2273"/>
                  </a:cubicBezTo>
                  <a:lnTo>
                    <a:pt x="308" y="2331"/>
                  </a:lnTo>
                  <a:cubicBezTo>
                    <a:pt x="425" y="2419"/>
                    <a:pt x="527" y="2521"/>
                    <a:pt x="659" y="2565"/>
                  </a:cubicBezTo>
                  <a:cubicBezTo>
                    <a:pt x="693" y="2572"/>
                    <a:pt x="727" y="2576"/>
                    <a:pt x="761" y="2576"/>
                  </a:cubicBezTo>
                  <a:cubicBezTo>
                    <a:pt x="875" y="2576"/>
                    <a:pt x="983" y="2535"/>
                    <a:pt x="1040" y="2434"/>
                  </a:cubicBezTo>
                  <a:cubicBezTo>
                    <a:pt x="1098" y="2302"/>
                    <a:pt x="1040" y="2155"/>
                    <a:pt x="981" y="2009"/>
                  </a:cubicBezTo>
                  <a:cubicBezTo>
                    <a:pt x="908" y="1775"/>
                    <a:pt x="908" y="1497"/>
                    <a:pt x="1011" y="1262"/>
                  </a:cubicBezTo>
                  <a:cubicBezTo>
                    <a:pt x="1259" y="1570"/>
                    <a:pt x="1596" y="1833"/>
                    <a:pt x="1991" y="1907"/>
                  </a:cubicBezTo>
                  <a:cubicBezTo>
                    <a:pt x="2056" y="1918"/>
                    <a:pt x="2122" y="1924"/>
                    <a:pt x="2187" y="1924"/>
                  </a:cubicBezTo>
                  <a:cubicBezTo>
                    <a:pt x="2534" y="1924"/>
                    <a:pt x="2871" y="1763"/>
                    <a:pt x="3031" y="1467"/>
                  </a:cubicBezTo>
                  <a:cubicBezTo>
                    <a:pt x="3075" y="1833"/>
                    <a:pt x="3397" y="2082"/>
                    <a:pt x="3748" y="2199"/>
                  </a:cubicBezTo>
                  <a:cubicBezTo>
                    <a:pt x="3866" y="2230"/>
                    <a:pt x="3989" y="2251"/>
                    <a:pt x="4108" y="2251"/>
                  </a:cubicBezTo>
                  <a:cubicBezTo>
                    <a:pt x="4271" y="2251"/>
                    <a:pt x="4427" y="2213"/>
                    <a:pt x="4553" y="2112"/>
                  </a:cubicBezTo>
                  <a:cubicBezTo>
                    <a:pt x="4758" y="1965"/>
                    <a:pt x="4846" y="1687"/>
                    <a:pt x="4831" y="1423"/>
                  </a:cubicBezTo>
                  <a:cubicBezTo>
                    <a:pt x="4802" y="911"/>
                    <a:pt x="4422" y="472"/>
                    <a:pt x="3968" y="252"/>
                  </a:cubicBezTo>
                  <a:cubicBezTo>
                    <a:pt x="3565" y="57"/>
                    <a:pt x="3104" y="1"/>
                    <a:pt x="263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 flipH="1">
              <a:off x="7469660" y="1043208"/>
              <a:ext cx="46913" cy="55772"/>
            </a:xfrm>
            <a:custGeom>
              <a:rect b="b" l="l" r="r" t="t"/>
              <a:pathLst>
                <a:path extrusionOk="0" h="768" w="646">
                  <a:moveTo>
                    <a:pt x="425" y="0"/>
                  </a:moveTo>
                  <a:cubicBezTo>
                    <a:pt x="382" y="0"/>
                    <a:pt x="352" y="30"/>
                    <a:pt x="352" y="30"/>
                  </a:cubicBezTo>
                  <a:cubicBezTo>
                    <a:pt x="352" y="44"/>
                    <a:pt x="469" y="30"/>
                    <a:pt x="543" y="147"/>
                  </a:cubicBezTo>
                  <a:cubicBezTo>
                    <a:pt x="557" y="205"/>
                    <a:pt x="557" y="293"/>
                    <a:pt x="543" y="396"/>
                  </a:cubicBezTo>
                  <a:cubicBezTo>
                    <a:pt x="513" y="484"/>
                    <a:pt x="469" y="586"/>
                    <a:pt x="396" y="645"/>
                  </a:cubicBezTo>
                  <a:cubicBezTo>
                    <a:pt x="363" y="663"/>
                    <a:pt x="332" y="672"/>
                    <a:pt x="302" y="672"/>
                  </a:cubicBezTo>
                  <a:cubicBezTo>
                    <a:pt x="240" y="672"/>
                    <a:pt x="187" y="636"/>
                    <a:pt x="147" y="586"/>
                  </a:cubicBezTo>
                  <a:cubicBezTo>
                    <a:pt x="103" y="513"/>
                    <a:pt x="74" y="425"/>
                    <a:pt x="74" y="352"/>
                  </a:cubicBezTo>
                  <a:cubicBezTo>
                    <a:pt x="74" y="205"/>
                    <a:pt x="118" y="103"/>
                    <a:pt x="103" y="103"/>
                  </a:cubicBezTo>
                  <a:cubicBezTo>
                    <a:pt x="74" y="103"/>
                    <a:pt x="45" y="191"/>
                    <a:pt x="1" y="352"/>
                  </a:cubicBezTo>
                  <a:cubicBezTo>
                    <a:pt x="1" y="425"/>
                    <a:pt x="1" y="557"/>
                    <a:pt x="74" y="645"/>
                  </a:cubicBezTo>
                  <a:cubicBezTo>
                    <a:pt x="118" y="688"/>
                    <a:pt x="162" y="732"/>
                    <a:pt x="221" y="762"/>
                  </a:cubicBezTo>
                  <a:cubicBezTo>
                    <a:pt x="239" y="765"/>
                    <a:pt x="259" y="767"/>
                    <a:pt x="280" y="767"/>
                  </a:cubicBezTo>
                  <a:cubicBezTo>
                    <a:pt x="341" y="767"/>
                    <a:pt x="407" y="751"/>
                    <a:pt x="440" y="718"/>
                  </a:cubicBezTo>
                  <a:cubicBezTo>
                    <a:pt x="557" y="645"/>
                    <a:pt x="616" y="513"/>
                    <a:pt x="630" y="410"/>
                  </a:cubicBezTo>
                  <a:cubicBezTo>
                    <a:pt x="645" y="293"/>
                    <a:pt x="645" y="191"/>
                    <a:pt x="587" y="118"/>
                  </a:cubicBezTo>
                  <a:cubicBezTo>
                    <a:pt x="557" y="44"/>
                    <a:pt x="484" y="0"/>
                    <a:pt x="425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 flipH="1">
              <a:off x="7318755" y="1292002"/>
              <a:ext cx="273269" cy="430637"/>
            </a:xfrm>
            <a:custGeom>
              <a:rect b="b" l="l" r="r" t="t"/>
              <a:pathLst>
                <a:path extrusionOk="0" h="5930" w="3763">
                  <a:moveTo>
                    <a:pt x="659" y="0"/>
                  </a:moveTo>
                  <a:cubicBezTo>
                    <a:pt x="542" y="15"/>
                    <a:pt x="1" y="2123"/>
                    <a:pt x="557" y="2752"/>
                  </a:cubicBezTo>
                  <a:cubicBezTo>
                    <a:pt x="1157" y="3440"/>
                    <a:pt x="3763" y="5929"/>
                    <a:pt x="3763" y="5929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 flipH="1">
              <a:off x="7547289" y="1976585"/>
              <a:ext cx="191426" cy="398756"/>
            </a:xfrm>
            <a:custGeom>
              <a:rect b="b" l="l" r="r" t="t"/>
              <a:pathLst>
                <a:path extrusionOk="0" h="5491" w="2636">
                  <a:moveTo>
                    <a:pt x="2635" y="1"/>
                  </a:moveTo>
                  <a:cubicBezTo>
                    <a:pt x="2606" y="1"/>
                    <a:pt x="2562" y="74"/>
                    <a:pt x="2489" y="133"/>
                  </a:cubicBezTo>
                  <a:cubicBezTo>
                    <a:pt x="2372" y="250"/>
                    <a:pt x="2240" y="440"/>
                    <a:pt x="2094" y="674"/>
                  </a:cubicBezTo>
                  <a:cubicBezTo>
                    <a:pt x="1786" y="1157"/>
                    <a:pt x="1406" y="1816"/>
                    <a:pt x="1040" y="2577"/>
                  </a:cubicBezTo>
                  <a:cubicBezTo>
                    <a:pt x="674" y="3353"/>
                    <a:pt x="396" y="4085"/>
                    <a:pt x="235" y="4612"/>
                  </a:cubicBezTo>
                  <a:cubicBezTo>
                    <a:pt x="147" y="4891"/>
                    <a:pt x="88" y="5110"/>
                    <a:pt x="44" y="5256"/>
                  </a:cubicBezTo>
                  <a:cubicBezTo>
                    <a:pt x="15" y="5403"/>
                    <a:pt x="0" y="5491"/>
                    <a:pt x="0" y="5491"/>
                  </a:cubicBezTo>
                  <a:cubicBezTo>
                    <a:pt x="15" y="5491"/>
                    <a:pt x="30" y="5418"/>
                    <a:pt x="88" y="5271"/>
                  </a:cubicBezTo>
                  <a:cubicBezTo>
                    <a:pt x="147" y="5125"/>
                    <a:pt x="220" y="4905"/>
                    <a:pt x="308" y="4642"/>
                  </a:cubicBezTo>
                  <a:cubicBezTo>
                    <a:pt x="483" y="4129"/>
                    <a:pt x="762" y="3427"/>
                    <a:pt x="1128" y="2651"/>
                  </a:cubicBezTo>
                  <a:cubicBezTo>
                    <a:pt x="1479" y="1889"/>
                    <a:pt x="1859" y="1231"/>
                    <a:pt x="2152" y="748"/>
                  </a:cubicBezTo>
                  <a:cubicBezTo>
                    <a:pt x="2299" y="528"/>
                    <a:pt x="2416" y="323"/>
                    <a:pt x="2504" y="206"/>
                  </a:cubicBezTo>
                  <a:cubicBezTo>
                    <a:pt x="2591" y="74"/>
                    <a:pt x="2635" y="1"/>
                    <a:pt x="2635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 flipH="1">
              <a:off x="7230522" y="2207805"/>
              <a:ext cx="321126" cy="245746"/>
            </a:xfrm>
            <a:custGeom>
              <a:rect b="b" l="l" r="r" t="t"/>
              <a:pathLst>
                <a:path extrusionOk="0" h="3384" w="4422">
                  <a:moveTo>
                    <a:pt x="3225" y="1"/>
                  </a:moveTo>
                  <a:cubicBezTo>
                    <a:pt x="2820" y="1"/>
                    <a:pt x="1348" y="389"/>
                    <a:pt x="1348" y="389"/>
                  </a:cubicBezTo>
                  <a:cubicBezTo>
                    <a:pt x="1348" y="389"/>
                    <a:pt x="1" y="2892"/>
                    <a:pt x="528" y="3097"/>
                  </a:cubicBezTo>
                  <a:cubicBezTo>
                    <a:pt x="528" y="3097"/>
                    <a:pt x="2100" y="3383"/>
                    <a:pt x="2663" y="3383"/>
                  </a:cubicBezTo>
                  <a:cubicBezTo>
                    <a:pt x="2749" y="3383"/>
                    <a:pt x="2812" y="3376"/>
                    <a:pt x="2841" y="3361"/>
                  </a:cubicBezTo>
                  <a:cubicBezTo>
                    <a:pt x="3075" y="3258"/>
                    <a:pt x="2197" y="2805"/>
                    <a:pt x="2197" y="2804"/>
                  </a:cubicBezTo>
                  <a:lnTo>
                    <a:pt x="2197" y="2804"/>
                  </a:lnTo>
                  <a:cubicBezTo>
                    <a:pt x="2197" y="2805"/>
                    <a:pt x="2893" y="3076"/>
                    <a:pt x="3226" y="3076"/>
                  </a:cubicBezTo>
                  <a:cubicBezTo>
                    <a:pt x="3279" y="3076"/>
                    <a:pt x="3323" y="3069"/>
                    <a:pt x="3353" y="3053"/>
                  </a:cubicBezTo>
                  <a:cubicBezTo>
                    <a:pt x="3573" y="2966"/>
                    <a:pt x="2358" y="2204"/>
                    <a:pt x="2358" y="2204"/>
                  </a:cubicBezTo>
                  <a:lnTo>
                    <a:pt x="2358" y="2204"/>
                  </a:lnTo>
                  <a:cubicBezTo>
                    <a:pt x="2358" y="2204"/>
                    <a:pt x="3219" y="2680"/>
                    <a:pt x="3593" y="2680"/>
                  </a:cubicBezTo>
                  <a:cubicBezTo>
                    <a:pt x="3668" y="2680"/>
                    <a:pt x="3724" y="2661"/>
                    <a:pt x="3749" y="2614"/>
                  </a:cubicBezTo>
                  <a:cubicBezTo>
                    <a:pt x="3895" y="2336"/>
                    <a:pt x="2578" y="1516"/>
                    <a:pt x="2577" y="1516"/>
                  </a:cubicBezTo>
                  <a:lnTo>
                    <a:pt x="2577" y="1516"/>
                  </a:lnTo>
                  <a:cubicBezTo>
                    <a:pt x="2578" y="1516"/>
                    <a:pt x="3625" y="2051"/>
                    <a:pt x="4049" y="2051"/>
                  </a:cubicBezTo>
                  <a:cubicBezTo>
                    <a:pt x="4121" y="2051"/>
                    <a:pt x="4175" y="2035"/>
                    <a:pt x="4202" y="1999"/>
                  </a:cubicBezTo>
                  <a:cubicBezTo>
                    <a:pt x="4422" y="1721"/>
                    <a:pt x="2519" y="755"/>
                    <a:pt x="2519" y="755"/>
                  </a:cubicBezTo>
                  <a:cubicBezTo>
                    <a:pt x="3148" y="623"/>
                    <a:pt x="3426" y="140"/>
                    <a:pt x="3324" y="23"/>
                  </a:cubicBezTo>
                  <a:cubicBezTo>
                    <a:pt x="3314" y="8"/>
                    <a:pt x="3279" y="1"/>
                    <a:pt x="3225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 flipH="1">
              <a:off x="7428189" y="1383430"/>
              <a:ext cx="835711" cy="1055750"/>
            </a:xfrm>
            <a:custGeom>
              <a:rect b="b" l="l" r="r" t="t"/>
              <a:pathLst>
                <a:path extrusionOk="0" h="14538" w="11508">
                  <a:moveTo>
                    <a:pt x="7101" y="0"/>
                  </a:moveTo>
                  <a:cubicBezTo>
                    <a:pt x="7101" y="0"/>
                    <a:pt x="4758" y="2079"/>
                    <a:pt x="2372" y="6193"/>
                  </a:cubicBezTo>
                  <a:cubicBezTo>
                    <a:pt x="0" y="10292"/>
                    <a:pt x="4041" y="12034"/>
                    <a:pt x="5124" y="12444"/>
                  </a:cubicBezTo>
                  <a:cubicBezTo>
                    <a:pt x="6208" y="12883"/>
                    <a:pt x="10541" y="14537"/>
                    <a:pt x="10541" y="14537"/>
                  </a:cubicBezTo>
                  <a:lnTo>
                    <a:pt x="11507" y="11404"/>
                  </a:lnTo>
                  <a:cubicBezTo>
                    <a:pt x="11507" y="11404"/>
                    <a:pt x="8872" y="10379"/>
                    <a:pt x="6164" y="8886"/>
                  </a:cubicBezTo>
                  <a:cubicBezTo>
                    <a:pt x="4934" y="8184"/>
                    <a:pt x="9282" y="3177"/>
                    <a:pt x="9282" y="3177"/>
                  </a:cubicBezTo>
                  <a:lnTo>
                    <a:pt x="7101" y="0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 flipH="1">
              <a:off x="7598341" y="1408701"/>
              <a:ext cx="186125" cy="320254"/>
            </a:xfrm>
            <a:custGeom>
              <a:rect b="b" l="l" r="r" t="t"/>
              <a:pathLst>
                <a:path extrusionOk="0" h="4410" w="2563">
                  <a:moveTo>
                    <a:pt x="793" y="1"/>
                  </a:moveTo>
                  <a:cubicBezTo>
                    <a:pt x="542" y="1"/>
                    <a:pt x="348" y="42"/>
                    <a:pt x="220" y="106"/>
                  </a:cubicBezTo>
                  <a:cubicBezTo>
                    <a:pt x="147" y="150"/>
                    <a:pt x="89" y="179"/>
                    <a:pt x="59" y="208"/>
                  </a:cubicBezTo>
                  <a:cubicBezTo>
                    <a:pt x="15" y="223"/>
                    <a:pt x="1" y="238"/>
                    <a:pt x="1" y="238"/>
                  </a:cubicBezTo>
                  <a:cubicBezTo>
                    <a:pt x="3" y="240"/>
                    <a:pt x="6" y="240"/>
                    <a:pt x="10" y="240"/>
                  </a:cubicBezTo>
                  <a:cubicBezTo>
                    <a:pt x="36" y="240"/>
                    <a:pt x="108" y="201"/>
                    <a:pt x="235" y="150"/>
                  </a:cubicBezTo>
                  <a:cubicBezTo>
                    <a:pt x="346" y="106"/>
                    <a:pt x="507" y="61"/>
                    <a:pt x="699" y="61"/>
                  </a:cubicBezTo>
                  <a:cubicBezTo>
                    <a:pt x="761" y="61"/>
                    <a:pt x="826" y="66"/>
                    <a:pt x="894" y="77"/>
                  </a:cubicBezTo>
                  <a:cubicBezTo>
                    <a:pt x="1187" y="106"/>
                    <a:pt x="1523" y="223"/>
                    <a:pt x="1787" y="472"/>
                  </a:cubicBezTo>
                  <a:cubicBezTo>
                    <a:pt x="2065" y="721"/>
                    <a:pt x="2270" y="1101"/>
                    <a:pt x="2358" y="1526"/>
                  </a:cubicBezTo>
                  <a:cubicBezTo>
                    <a:pt x="2446" y="1950"/>
                    <a:pt x="2416" y="2360"/>
                    <a:pt x="2299" y="2726"/>
                  </a:cubicBezTo>
                  <a:cubicBezTo>
                    <a:pt x="2197" y="3092"/>
                    <a:pt x="2050" y="3385"/>
                    <a:pt x="1904" y="3649"/>
                  </a:cubicBezTo>
                  <a:cubicBezTo>
                    <a:pt x="1596" y="4146"/>
                    <a:pt x="1348" y="4395"/>
                    <a:pt x="1377" y="4410"/>
                  </a:cubicBezTo>
                  <a:cubicBezTo>
                    <a:pt x="1377" y="4410"/>
                    <a:pt x="1450" y="4366"/>
                    <a:pt x="1553" y="4249"/>
                  </a:cubicBezTo>
                  <a:cubicBezTo>
                    <a:pt x="1655" y="4132"/>
                    <a:pt x="1801" y="3941"/>
                    <a:pt x="1962" y="3693"/>
                  </a:cubicBezTo>
                  <a:cubicBezTo>
                    <a:pt x="2124" y="3458"/>
                    <a:pt x="2285" y="3136"/>
                    <a:pt x="2402" y="2770"/>
                  </a:cubicBezTo>
                  <a:cubicBezTo>
                    <a:pt x="2519" y="2375"/>
                    <a:pt x="2563" y="1936"/>
                    <a:pt x="2475" y="1497"/>
                  </a:cubicBezTo>
                  <a:cubicBezTo>
                    <a:pt x="2372" y="1057"/>
                    <a:pt x="2182" y="662"/>
                    <a:pt x="1860" y="399"/>
                  </a:cubicBezTo>
                  <a:cubicBezTo>
                    <a:pt x="1553" y="150"/>
                    <a:pt x="1201" y="18"/>
                    <a:pt x="908" y="3"/>
                  </a:cubicBezTo>
                  <a:cubicBezTo>
                    <a:pt x="869" y="2"/>
                    <a:pt x="830" y="1"/>
                    <a:pt x="793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 flipH="1">
              <a:off x="7823680" y="2003019"/>
              <a:ext cx="72402" cy="23601"/>
            </a:xfrm>
            <a:custGeom>
              <a:rect b="b" l="l" r="r" t="t"/>
              <a:pathLst>
                <a:path extrusionOk="0" h="325" w="997">
                  <a:moveTo>
                    <a:pt x="975" y="0"/>
                  </a:moveTo>
                  <a:cubicBezTo>
                    <a:pt x="906" y="0"/>
                    <a:pt x="700" y="42"/>
                    <a:pt x="484" y="105"/>
                  </a:cubicBezTo>
                  <a:cubicBezTo>
                    <a:pt x="295" y="159"/>
                    <a:pt x="156" y="226"/>
                    <a:pt x="67" y="270"/>
                  </a:cubicBezTo>
                  <a:lnTo>
                    <a:pt x="67" y="270"/>
                  </a:lnTo>
                  <a:cubicBezTo>
                    <a:pt x="54" y="233"/>
                    <a:pt x="40" y="222"/>
                    <a:pt x="15" y="222"/>
                  </a:cubicBezTo>
                  <a:cubicBezTo>
                    <a:pt x="1" y="222"/>
                    <a:pt x="1" y="252"/>
                    <a:pt x="15" y="310"/>
                  </a:cubicBezTo>
                  <a:lnTo>
                    <a:pt x="15" y="325"/>
                  </a:lnTo>
                  <a:lnTo>
                    <a:pt x="59" y="325"/>
                  </a:lnTo>
                  <a:cubicBezTo>
                    <a:pt x="147" y="325"/>
                    <a:pt x="308" y="281"/>
                    <a:pt x="498" y="222"/>
                  </a:cubicBezTo>
                  <a:cubicBezTo>
                    <a:pt x="777" y="135"/>
                    <a:pt x="996" y="18"/>
                    <a:pt x="996" y="3"/>
                  </a:cubicBezTo>
                  <a:cubicBezTo>
                    <a:pt x="992" y="1"/>
                    <a:pt x="985" y="0"/>
                    <a:pt x="975" y="0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 flipH="1">
              <a:off x="7818379" y="2015872"/>
              <a:ext cx="71313" cy="53594"/>
            </a:xfrm>
            <a:custGeom>
              <a:rect b="b" l="l" r="r" t="t"/>
              <a:pathLst>
                <a:path extrusionOk="0" h="738" w="982">
                  <a:moveTo>
                    <a:pt x="949" y="1"/>
                  </a:moveTo>
                  <a:cubicBezTo>
                    <a:pt x="917" y="1"/>
                    <a:pt x="706" y="143"/>
                    <a:pt x="469" y="338"/>
                  </a:cubicBezTo>
                  <a:cubicBezTo>
                    <a:pt x="205" y="543"/>
                    <a:pt x="0" y="719"/>
                    <a:pt x="30" y="734"/>
                  </a:cubicBezTo>
                  <a:cubicBezTo>
                    <a:pt x="31" y="736"/>
                    <a:pt x="34" y="737"/>
                    <a:pt x="38" y="737"/>
                  </a:cubicBezTo>
                  <a:cubicBezTo>
                    <a:pt x="82" y="737"/>
                    <a:pt x="285" y="599"/>
                    <a:pt x="513" y="411"/>
                  </a:cubicBezTo>
                  <a:cubicBezTo>
                    <a:pt x="776" y="207"/>
                    <a:pt x="981" y="31"/>
                    <a:pt x="952" y="2"/>
                  </a:cubicBezTo>
                  <a:cubicBezTo>
                    <a:pt x="951" y="1"/>
                    <a:pt x="950" y="1"/>
                    <a:pt x="949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 flipH="1">
              <a:off x="7406988" y="2115724"/>
              <a:ext cx="244584" cy="115175"/>
            </a:xfrm>
            <a:custGeom>
              <a:rect b="b" l="l" r="r" t="t"/>
              <a:pathLst>
                <a:path extrusionOk="0" h="1586" w="3368">
                  <a:moveTo>
                    <a:pt x="5" y="1"/>
                  </a:moveTo>
                  <a:cubicBezTo>
                    <a:pt x="2" y="1"/>
                    <a:pt x="1" y="1"/>
                    <a:pt x="1" y="3"/>
                  </a:cubicBezTo>
                  <a:cubicBezTo>
                    <a:pt x="1" y="3"/>
                    <a:pt x="191" y="120"/>
                    <a:pt x="484" y="266"/>
                  </a:cubicBezTo>
                  <a:cubicBezTo>
                    <a:pt x="762" y="413"/>
                    <a:pt x="1187" y="603"/>
                    <a:pt x="1655" y="822"/>
                  </a:cubicBezTo>
                  <a:cubicBezTo>
                    <a:pt x="2109" y="1042"/>
                    <a:pt x="2533" y="1247"/>
                    <a:pt x="2841" y="1379"/>
                  </a:cubicBezTo>
                  <a:cubicBezTo>
                    <a:pt x="3122" y="1513"/>
                    <a:pt x="3318" y="1586"/>
                    <a:pt x="3349" y="1586"/>
                  </a:cubicBezTo>
                  <a:cubicBezTo>
                    <a:pt x="3352" y="1586"/>
                    <a:pt x="3353" y="1585"/>
                    <a:pt x="3353" y="1584"/>
                  </a:cubicBezTo>
                  <a:cubicBezTo>
                    <a:pt x="3368" y="1554"/>
                    <a:pt x="3192" y="1467"/>
                    <a:pt x="2870" y="1320"/>
                  </a:cubicBezTo>
                  <a:cubicBezTo>
                    <a:pt x="2577" y="1174"/>
                    <a:pt x="2167" y="969"/>
                    <a:pt x="1699" y="749"/>
                  </a:cubicBezTo>
                  <a:cubicBezTo>
                    <a:pt x="1245" y="530"/>
                    <a:pt x="821" y="339"/>
                    <a:pt x="513" y="208"/>
                  </a:cubicBezTo>
                  <a:cubicBezTo>
                    <a:pt x="231" y="74"/>
                    <a:pt x="36" y="1"/>
                    <a:pt x="5" y="1"/>
                  </a:cubicBezTo>
                  <a:close/>
                </a:path>
              </a:pathLst>
            </a:custGeom>
            <a:solidFill>
              <a:srgbClr val="151F29">
                <a:alpha val="3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4" name="Google Shape;1784;p47"/>
          <p:cNvGrpSpPr/>
          <p:nvPr/>
        </p:nvGrpSpPr>
        <p:grpSpPr>
          <a:xfrm>
            <a:off x="8245126" y="3396894"/>
            <a:ext cx="578245" cy="1467370"/>
            <a:chOff x="8416475" y="3483007"/>
            <a:chExt cx="727535" cy="1710819"/>
          </a:xfrm>
        </p:grpSpPr>
        <p:sp>
          <p:nvSpPr>
            <p:cNvPr id="1785" name="Google Shape;1785;p47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48"/>
          <p:cNvGrpSpPr/>
          <p:nvPr/>
        </p:nvGrpSpPr>
        <p:grpSpPr>
          <a:xfrm>
            <a:off x="4523306" y="602388"/>
            <a:ext cx="3717067" cy="3924988"/>
            <a:chOff x="5396237" y="762001"/>
            <a:chExt cx="2283070" cy="3469143"/>
          </a:xfrm>
        </p:grpSpPr>
        <p:sp>
          <p:nvSpPr>
            <p:cNvPr id="1793" name="Google Shape;1793;p48"/>
            <p:cNvSpPr/>
            <p:nvPr/>
          </p:nvSpPr>
          <p:spPr>
            <a:xfrm>
              <a:off x="5396237" y="762001"/>
              <a:ext cx="2283070" cy="3469143"/>
            </a:xfrm>
            <a:custGeom>
              <a:rect b="b" l="l" r="r" t="t"/>
              <a:pathLst>
                <a:path extrusionOk="0" h="209142" w="137638">
                  <a:moveTo>
                    <a:pt x="3648" y="0"/>
                  </a:moveTo>
                  <a:cubicBezTo>
                    <a:pt x="1634" y="0"/>
                    <a:pt x="0" y="1634"/>
                    <a:pt x="0" y="3648"/>
                  </a:cubicBezTo>
                  <a:lnTo>
                    <a:pt x="0" y="205493"/>
                  </a:lnTo>
                  <a:cubicBezTo>
                    <a:pt x="0" y="207507"/>
                    <a:pt x="1634" y="209141"/>
                    <a:pt x="3648" y="209141"/>
                  </a:cubicBezTo>
                  <a:lnTo>
                    <a:pt x="133989" y="209141"/>
                  </a:lnTo>
                  <a:cubicBezTo>
                    <a:pt x="136003" y="209141"/>
                    <a:pt x="137638" y="207507"/>
                    <a:pt x="137638" y="205493"/>
                  </a:cubicBezTo>
                  <a:lnTo>
                    <a:pt x="137638" y="3648"/>
                  </a:lnTo>
                  <a:cubicBezTo>
                    <a:pt x="137638" y="1634"/>
                    <a:pt x="136003" y="0"/>
                    <a:pt x="133989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6303377" y="3970383"/>
              <a:ext cx="469592" cy="65371"/>
            </a:xfrm>
            <a:custGeom>
              <a:rect b="b" l="l" r="r" t="t"/>
              <a:pathLst>
                <a:path extrusionOk="0" h="3941" w="28310">
                  <a:moveTo>
                    <a:pt x="1956" y="1"/>
                  </a:moveTo>
                  <a:cubicBezTo>
                    <a:pt x="876" y="1"/>
                    <a:pt x="0" y="905"/>
                    <a:pt x="0" y="1956"/>
                  </a:cubicBezTo>
                  <a:cubicBezTo>
                    <a:pt x="0" y="3065"/>
                    <a:pt x="876" y="3941"/>
                    <a:pt x="1956" y="3941"/>
                  </a:cubicBezTo>
                  <a:lnTo>
                    <a:pt x="26325" y="3941"/>
                  </a:lnTo>
                  <a:cubicBezTo>
                    <a:pt x="27434" y="3941"/>
                    <a:pt x="28310" y="3065"/>
                    <a:pt x="28310" y="1956"/>
                  </a:cubicBezTo>
                  <a:cubicBezTo>
                    <a:pt x="28310" y="876"/>
                    <a:pt x="27434" y="1"/>
                    <a:pt x="26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6455384" y="859294"/>
              <a:ext cx="165576" cy="166057"/>
            </a:xfrm>
            <a:custGeom>
              <a:rect b="b" l="l" r="r" t="t"/>
              <a:pathLst>
                <a:path extrusionOk="0" h="10011" w="9982">
                  <a:moveTo>
                    <a:pt x="4991" y="0"/>
                  </a:moveTo>
                  <a:cubicBezTo>
                    <a:pt x="2218" y="0"/>
                    <a:pt x="0" y="2247"/>
                    <a:pt x="0" y="5020"/>
                  </a:cubicBezTo>
                  <a:cubicBezTo>
                    <a:pt x="0" y="7734"/>
                    <a:pt x="2218" y="10011"/>
                    <a:pt x="4991" y="10011"/>
                  </a:cubicBezTo>
                  <a:cubicBezTo>
                    <a:pt x="7764" y="10011"/>
                    <a:pt x="9982" y="7793"/>
                    <a:pt x="9982" y="5020"/>
                  </a:cubicBezTo>
                  <a:cubicBezTo>
                    <a:pt x="9982" y="2247"/>
                    <a:pt x="7764" y="0"/>
                    <a:pt x="4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6" name="Google Shape;1796;p48"/>
          <p:cNvSpPr txBox="1"/>
          <p:nvPr>
            <p:ph type="ctrTitle"/>
          </p:nvPr>
        </p:nvSpPr>
        <p:spPr>
          <a:xfrm flipH="1">
            <a:off x="4604338" y="825125"/>
            <a:ext cx="3555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97" name="Google Shape;1797;p48"/>
          <p:cNvSpPr txBox="1"/>
          <p:nvPr>
            <p:ph idx="1" type="subTitle"/>
          </p:nvPr>
        </p:nvSpPr>
        <p:spPr>
          <a:xfrm>
            <a:off x="4675400" y="1810525"/>
            <a:ext cx="3437400" cy="23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Team #3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Lead: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 Flores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Emanuel Diaz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Mirna Farahat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Arpa Hakopian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 Flores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8" name="Google Shape;1798;p48"/>
          <p:cNvGrpSpPr/>
          <p:nvPr/>
        </p:nvGrpSpPr>
        <p:grpSpPr>
          <a:xfrm>
            <a:off x="803073" y="908042"/>
            <a:ext cx="2313615" cy="3679095"/>
            <a:chOff x="-471862" y="844350"/>
            <a:chExt cx="2398771" cy="3814114"/>
          </a:xfrm>
        </p:grpSpPr>
        <p:sp>
          <p:nvSpPr>
            <p:cNvPr id="1799" name="Google Shape;1799;p48"/>
            <p:cNvSpPr/>
            <p:nvPr/>
          </p:nvSpPr>
          <p:spPr>
            <a:xfrm>
              <a:off x="-37755" y="4519439"/>
              <a:ext cx="452744" cy="139026"/>
            </a:xfrm>
            <a:custGeom>
              <a:rect b="b" l="l" r="r" t="t"/>
              <a:pathLst>
                <a:path extrusionOk="0" h="1641" w="5344">
                  <a:moveTo>
                    <a:pt x="293" y="0"/>
                  </a:moveTo>
                  <a:lnTo>
                    <a:pt x="0" y="1640"/>
                  </a:lnTo>
                  <a:lnTo>
                    <a:pt x="4656" y="1640"/>
                  </a:lnTo>
                  <a:cubicBezTo>
                    <a:pt x="5344" y="1640"/>
                    <a:pt x="4099" y="1025"/>
                    <a:pt x="4099" y="1025"/>
                  </a:cubicBezTo>
                  <a:lnTo>
                    <a:pt x="4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29816" y="4519439"/>
              <a:ext cx="452744" cy="139026"/>
            </a:xfrm>
            <a:custGeom>
              <a:rect b="b" l="l" r="r" t="t"/>
              <a:pathLst>
                <a:path extrusionOk="0" h="1641" w="5344">
                  <a:moveTo>
                    <a:pt x="293" y="0"/>
                  </a:moveTo>
                  <a:lnTo>
                    <a:pt x="0" y="1640"/>
                  </a:lnTo>
                  <a:lnTo>
                    <a:pt x="4641" y="1640"/>
                  </a:lnTo>
                  <a:cubicBezTo>
                    <a:pt x="5344" y="1640"/>
                    <a:pt x="4099" y="1025"/>
                    <a:pt x="4099" y="1025"/>
                  </a:cubicBezTo>
                  <a:lnTo>
                    <a:pt x="4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-70034" y="2207587"/>
              <a:ext cx="1122540" cy="2373939"/>
            </a:xfrm>
            <a:custGeom>
              <a:rect b="b" l="l" r="r" t="t"/>
              <a:pathLst>
                <a:path extrusionOk="0" h="28021" w="13250">
                  <a:moveTo>
                    <a:pt x="13249" y="0"/>
                  </a:moveTo>
                  <a:lnTo>
                    <a:pt x="4876" y="937"/>
                  </a:lnTo>
                  <a:lnTo>
                    <a:pt x="1" y="28020"/>
                  </a:lnTo>
                  <a:lnTo>
                    <a:pt x="4993" y="28020"/>
                  </a:lnTo>
                  <a:lnTo>
                    <a:pt x="9165" y="3895"/>
                  </a:lnTo>
                  <a:lnTo>
                    <a:pt x="5769" y="28020"/>
                  </a:lnTo>
                  <a:lnTo>
                    <a:pt x="10439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1651484" y="1861504"/>
              <a:ext cx="275425" cy="345827"/>
            </a:xfrm>
            <a:custGeom>
              <a:rect b="b" l="l" r="r" t="t"/>
              <a:pathLst>
                <a:path extrusionOk="0" h="4082" w="3251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2" y="4082"/>
                    <a:pt x="1059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6" y="2709"/>
                    <a:pt x="2953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0"/>
                    <a:pt x="3177" y="2241"/>
                  </a:cubicBezTo>
                  <a:cubicBezTo>
                    <a:pt x="3206" y="2168"/>
                    <a:pt x="3075" y="2143"/>
                    <a:pt x="2886" y="2143"/>
                  </a:cubicBezTo>
                  <a:cubicBezTo>
                    <a:pt x="2508" y="2143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5"/>
                  </a:cubicBezTo>
                  <a:cubicBezTo>
                    <a:pt x="3164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894"/>
                  </a:cubicBezTo>
                  <a:cubicBezTo>
                    <a:pt x="3141" y="815"/>
                    <a:pt x="3014" y="786"/>
                    <a:pt x="2828" y="786"/>
                  </a:cubicBezTo>
                  <a:cubicBezTo>
                    <a:pt x="2252" y="786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0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221404" y="1376056"/>
              <a:ext cx="1525638" cy="1053917"/>
            </a:xfrm>
            <a:custGeom>
              <a:rect b="b" l="l" r="r" t="t"/>
              <a:pathLst>
                <a:path extrusionOk="0" h="12440" w="18008">
                  <a:moveTo>
                    <a:pt x="5946" y="0"/>
                  </a:moveTo>
                  <a:cubicBezTo>
                    <a:pt x="4444" y="0"/>
                    <a:pt x="2514" y="105"/>
                    <a:pt x="1948" y="534"/>
                  </a:cubicBezTo>
                  <a:cubicBezTo>
                    <a:pt x="1948" y="534"/>
                    <a:pt x="1084" y="739"/>
                    <a:pt x="528" y="2876"/>
                  </a:cubicBezTo>
                  <a:cubicBezTo>
                    <a:pt x="1" y="4926"/>
                    <a:pt x="2504" y="7092"/>
                    <a:pt x="2504" y="7092"/>
                  </a:cubicBezTo>
                  <a:lnTo>
                    <a:pt x="967" y="10913"/>
                  </a:lnTo>
                  <a:cubicBezTo>
                    <a:pt x="967" y="10913"/>
                    <a:pt x="3135" y="12440"/>
                    <a:pt x="6103" y="12440"/>
                  </a:cubicBezTo>
                  <a:cubicBezTo>
                    <a:pt x="7246" y="12440"/>
                    <a:pt x="8507" y="12214"/>
                    <a:pt x="9809" y="11587"/>
                  </a:cubicBezTo>
                  <a:cubicBezTo>
                    <a:pt x="10282" y="11823"/>
                    <a:pt x="10797" y="11907"/>
                    <a:pt x="11290" y="11907"/>
                  </a:cubicBezTo>
                  <a:cubicBezTo>
                    <a:pt x="12172" y="11907"/>
                    <a:pt x="12987" y="11640"/>
                    <a:pt x="13381" y="11499"/>
                  </a:cubicBezTo>
                  <a:cubicBezTo>
                    <a:pt x="14304" y="11162"/>
                    <a:pt x="18008" y="9830"/>
                    <a:pt x="18008" y="9830"/>
                  </a:cubicBezTo>
                  <a:lnTo>
                    <a:pt x="16880" y="7268"/>
                  </a:lnTo>
                  <a:cubicBezTo>
                    <a:pt x="16880" y="7268"/>
                    <a:pt x="14274" y="8293"/>
                    <a:pt x="12049" y="8630"/>
                  </a:cubicBezTo>
                  <a:cubicBezTo>
                    <a:pt x="12029" y="8633"/>
                    <a:pt x="12009" y="8634"/>
                    <a:pt x="11989" y="8634"/>
                  </a:cubicBezTo>
                  <a:cubicBezTo>
                    <a:pt x="11091" y="8634"/>
                    <a:pt x="10950" y="5398"/>
                    <a:pt x="10878" y="3535"/>
                  </a:cubicBezTo>
                  <a:cubicBezTo>
                    <a:pt x="10805" y="1881"/>
                    <a:pt x="9634" y="432"/>
                    <a:pt x="7994" y="95"/>
                  </a:cubicBezTo>
                  <a:cubicBezTo>
                    <a:pt x="7921" y="80"/>
                    <a:pt x="7848" y="80"/>
                    <a:pt x="7804" y="66"/>
                  </a:cubicBezTo>
                  <a:cubicBezTo>
                    <a:pt x="7600" y="38"/>
                    <a:pt x="6851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987954" y="1597345"/>
              <a:ext cx="50917" cy="765360"/>
            </a:xfrm>
            <a:custGeom>
              <a:rect b="b" l="l" r="r" t="t"/>
              <a:pathLst>
                <a:path extrusionOk="0" h="9034" w="601">
                  <a:moveTo>
                    <a:pt x="15" y="1"/>
                  </a:moveTo>
                  <a:lnTo>
                    <a:pt x="15" y="1"/>
                  </a:lnTo>
                  <a:cubicBezTo>
                    <a:pt x="0" y="15"/>
                    <a:pt x="29" y="513"/>
                    <a:pt x="88" y="1333"/>
                  </a:cubicBezTo>
                  <a:cubicBezTo>
                    <a:pt x="161" y="2138"/>
                    <a:pt x="234" y="3265"/>
                    <a:pt x="308" y="4510"/>
                  </a:cubicBezTo>
                  <a:cubicBezTo>
                    <a:pt x="366" y="5754"/>
                    <a:pt x="439" y="6896"/>
                    <a:pt x="469" y="7716"/>
                  </a:cubicBezTo>
                  <a:cubicBezTo>
                    <a:pt x="483" y="8126"/>
                    <a:pt x="513" y="8462"/>
                    <a:pt x="527" y="8682"/>
                  </a:cubicBezTo>
                  <a:cubicBezTo>
                    <a:pt x="542" y="8902"/>
                    <a:pt x="556" y="9033"/>
                    <a:pt x="586" y="9033"/>
                  </a:cubicBezTo>
                  <a:cubicBezTo>
                    <a:pt x="586" y="9033"/>
                    <a:pt x="600" y="8931"/>
                    <a:pt x="600" y="8682"/>
                  </a:cubicBezTo>
                  <a:lnTo>
                    <a:pt x="600" y="7716"/>
                  </a:lnTo>
                  <a:cubicBezTo>
                    <a:pt x="600" y="6896"/>
                    <a:pt x="556" y="5754"/>
                    <a:pt x="483" y="4510"/>
                  </a:cubicBezTo>
                  <a:cubicBezTo>
                    <a:pt x="410" y="3251"/>
                    <a:pt x="308" y="2138"/>
                    <a:pt x="220" y="1318"/>
                  </a:cubicBezTo>
                  <a:cubicBezTo>
                    <a:pt x="161" y="894"/>
                    <a:pt x="117" y="557"/>
                    <a:pt x="88" y="338"/>
                  </a:cubicBezTo>
                  <a:cubicBezTo>
                    <a:pt x="44" y="11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1522455" y="2035181"/>
              <a:ext cx="81924" cy="222136"/>
            </a:xfrm>
            <a:custGeom>
              <a:rect b="b" l="l" r="r" t="t"/>
              <a:pathLst>
                <a:path extrusionOk="0" h="2622" w="967">
                  <a:moveTo>
                    <a:pt x="32" y="0"/>
                  </a:moveTo>
                  <a:cubicBezTo>
                    <a:pt x="31" y="0"/>
                    <a:pt x="31" y="0"/>
                    <a:pt x="30" y="1"/>
                  </a:cubicBezTo>
                  <a:cubicBezTo>
                    <a:pt x="1" y="1"/>
                    <a:pt x="162" y="615"/>
                    <a:pt x="396" y="1347"/>
                  </a:cubicBezTo>
                  <a:cubicBezTo>
                    <a:pt x="627" y="2041"/>
                    <a:pt x="873" y="2621"/>
                    <a:pt x="921" y="2621"/>
                  </a:cubicBezTo>
                  <a:cubicBezTo>
                    <a:pt x="922" y="2621"/>
                    <a:pt x="923" y="2621"/>
                    <a:pt x="923" y="2621"/>
                  </a:cubicBezTo>
                  <a:cubicBezTo>
                    <a:pt x="967" y="2606"/>
                    <a:pt x="821" y="2006"/>
                    <a:pt x="557" y="1289"/>
                  </a:cubicBezTo>
                  <a:cubicBezTo>
                    <a:pt x="326" y="580"/>
                    <a:pt x="94" y="0"/>
                    <a:pt x="32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1634116" y="2170395"/>
              <a:ext cx="44732" cy="35752"/>
            </a:xfrm>
            <a:custGeom>
              <a:rect b="b" l="l" r="r" t="t"/>
              <a:pathLst>
                <a:path extrusionOk="0" h="422" w="528">
                  <a:moveTo>
                    <a:pt x="303" y="128"/>
                  </a:moveTo>
                  <a:cubicBezTo>
                    <a:pt x="310" y="128"/>
                    <a:pt x="317" y="129"/>
                    <a:pt x="322" y="132"/>
                  </a:cubicBezTo>
                  <a:cubicBezTo>
                    <a:pt x="352" y="147"/>
                    <a:pt x="366" y="220"/>
                    <a:pt x="293" y="234"/>
                  </a:cubicBezTo>
                  <a:cubicBezTo>
                    <a:pt x="249" y="234"/>
                    <a:pt x="220" y="234"/>
                    <a:pt x="176" y="220"/>
                  </a:cubicBezTo>
                  <a:lnTo>
                    <a:pt x="147" y="191"/>
                  </a:lnTo>
                  <a:cubicBezTo>
                    <a:pt x="158" y="158"/>
                    <a:pt x="185" y="141"/>
                    <a:pt x="211" y="141"/>
                  </a:cubicBezTo>
                  <a:cubicBezTo>
                    <a:pt x="215" y="141"/>
                    <a:pt x="218" y="142"/>
                    <a:pt x="222" y="142"/>
                  </a:cubicBezTo>
                  <a:lnTo>
                    <a:pt x="222" y="142"/>
                  </a:lnTo>
                  <a:cubicBezTo>
                    <a:pt x="226" y="145"/>
                    <a:pt x="230" y="147"/>
                    <a:pt x="235" y="147"/>
                  </a:cubicBezTo>
                  <a:cubicBezTo>
                    <a:pt x="246" y="147"/>
                    <a:pt x="277" y="128"/>
                    <a:pt x="303" y="128"/>
                  </a:cubicBezTo>
                  <a:close/>
                  <a:moveTo>
                    <a:pt x="352" y="0"/>
                  </a:moveTo>
                  <a:cubicBezTo>
                    <a:pt x="283" y="0"/>
                    <a:pt x="240" y="52"/>
                    <a:pt x="223" y="83"/>
                  </a:cubicBezTo>
                  <a:lnTo>
                    <a:pt x="223" y="83"/>
                  </a:lnTo>
                  <a:cubicBezTo>
                    <a:pt x="222" y="80"/>
                    <a:pt x="221" y="77"/>
                    <a:pt x="220" y="73"/>
                  </a:cubicBezTo>
                  <a:cubicBezTo>
                    <a:pt x="205" y="69"/>
                    <a:pt x="187" y="65"/>
                    <a:pt x="168" y="65"/>
                  </a:cubicBezTo>
                  <a:cubicBezTo>
                    <a:pt x="130" y="65"/>
                    <a:pt x="88" y="78"/>
                    <a:pt x="59" y="117"/>
                  </a:cubicBezTo>
                  <a:cubicBezTo>
                    <a:pt x="15" y="132"/>
                    <a:pt x="0" y="205"/>
                    <a:pt x="15" y="234"/>
                  </a:cubicBezTo>
                  <a:cubicBezTo>
                    <a:pt x="30" y="278"/>
                    <a:pt x="44" y="308"/>
                    <a:pt x="88" y="352"/>
                  </a:cubicBezTo>
                  <a:cubicBezTo>
                    <a:pt x="142" y="394"/>
                    <a:pt x="219" y="422"/>
                    <a:pt x="291" y="422"/>
                  </a:cubicBezTo>
                  <a:cubicBezTo>
                    <a:pt x="317" y="422"/>
                    <a:pt x="343" y="418"/>
                    <a:pt x="366" y="410"/>
                  </a:cubicBezTo>
                  <a:cubicBezTo>
                    <a:pt x="425" y="381"/>
                    <a:pt x="454" y="352"/>
                    <a:pt x="498" y="308"/>
                  </a:cubicBezTo>
                  <a:cubicBezTo>
                    <a:pt x="527" y="278"/>
                    <a:pt x="527" y="220"/>
                    <a:pt x="527" y="161"/>
                  </a:cubicBezTo>
                  <a:cubicBezTo>
                    <a:pt x="527" y="117"/>
                    <a:pt x="513" y="73"/>
                    <a:pt x="469" y="44"/>
                  </a:cubicBezTo>
                  <a:cubicBezTo>
                    <a:pt x="439" y="15"/>
                    <a:pt x="381" y="0"/>
                    <a:pt x="352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705158" y="1485684"/>
              <a:ext cx="43461" cy="961318"/>
            </a:xfrm>
            <a:custGeom>
              <a:rect b="b" l="l" r="r" t="t"/>
              <a:pathLst>
                <a:path extrusionOk="0" h="11347" w="513">
                  <a:moveTo>
                    <a:pt x="453" y="1"/>
                  </a:moveTo>
                  <a:cubicBezTo>
                    <a:pt x="409" y="1"/>
                    <a:pt x="278" y="2537"/>
                    <a:pt x="161" y="5667"/>
                  </a:cubicBezTo>
                  <a:cubicBezTo>
                    <a:pt x="59" y="8800"/>
                    <a:pt x="0" y="11347"/>
                    <a:pt x="59" y="11347"/>
                  </a:cubicBezTo>
                  <a:cubicBezTo>
                    <a:pt x="117" y="11347"/>
                    <a:pt x="235" y="8800"/>
                    <a:pt x="352" y="5667"/>
                  </a:cubicBezTo>
                  <a:cubicBezTo>
                    <a:pt x="454" y="2534"/>
                    <a:pt x="513" y="1"/>
                    <a:pt x="454" y="1"/>
                  </a:cubicBezTo>
                  <a:cubicBezTo>
                    <a:pt x="454" y="1"/>
                    <a:pt x="454" y="1"/>
                    <a:pt x="453" y="1"/>
                  </a:cubicBezTo>
                  <a:close/>
                </a:path>
              </a:pathLst>
            </a:custGeom>
            <a:solidFill>
              <a:srgbClr val="C69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685333" y="844350"/>
              <a:ext cx="421736" cy="264496"/>
            </a:xfrm>
            <a:custGeom>
              <a:rect b="b" l="l" r="r" t="t"/>
              <a:pathLst>
                <a:path extrusionOk="0" h="3122" w="4978">
                  <a:moveTo>
                    <a:pt x="2376" y="0"/>
                  </a:moveTo>
                  <a:cubicBezTo>
                    <a:pt x="2360" y="0"/>
                    <a:pt x="2344" y="1"/>
                    <a:pt x="2328" y="3"/>
                  </a:cubicBezTo>
                  <a:cubicBezTo>
                    <a:pt x="2152" y="32"/>
                    <a:pt x="1991" y="105"/>
                    <a:pt x="1845" y="178"/>
                  </a:cubicBezTo>
                  <a:cubicBezTo>
                    <a:pt x="1347" y="427"/>
                    <a:pt x="878" y="735"/>
                    <a:pt x="527" y="1174"/>
                  </a:cubicBezTo>
                  <a:cubicBezTo>
                    <a:pt x="176" y="1598"/>
                    <a:pt x="0" y="2199"/>
                    <a:pt x="147" y="2740"/>
                  </a:cubicBezTo>
                  <a:lnTo>
                    <a:pt x="73" y="2784"/>
                  </a:lnTo>
                  <a:cubicBezTo>
                    <a:pt x="29" y="2901"/>
                    <a:pt x="103" y="3004"/>
                    <a:pt x="205" y="3062"/>
                  </a:cubicBezTo>
                  <a:cubicBezTo>
                    <a:pt x="293" y="3121"/>
                    <a:pt x="395" y="3121"/>
                    <a:pt x="512" y="3121"/>
                  </a:cubicBezTo>
                  <a:cubicBezTo>
                    <a:pt x="563" y="3122"/>
                    <a:pt x="613" y="3122"/>
                    <a:pt x="663" y="3122"/>
                  </a:cubicBezTo>
                  <a:cubicBezTo>
                    <a:pt x="1710" y="3122"/>
                    <a:pt x="2756" y="2976"/>
                    <a:pt x="3762" y="2696"/>
                  </a:cubicBezTo>
                  <a:cubicBezTo>
                    <a:pt x="3762" y="2374"/>
                    <a:pt x="4114" y="2169"/>
                    <a:pt x="4392" y="2008"/>
                  </a:cubicBezTo>
                  <a:cubicBezTo>
                    <a:pt x="4670" y="1833"/>
                    <a:pt x="4978" y="1540"/>
                    <a:pt x="4890" y="1232"/>
                  </a:cubicBezTo>
                  <a:cubicBezTo>
                    <a:pt x="4816" y="1027"/>
                    <a:pt x="4612" y="910"/>
                    <a:pt x="4407" y="881"/>
                  </a:cubicBezTo>
                  <a:cubicBezTo>
                    <a:pt x="4385" y="879"/>
                    <a:pt x="4363" y="879"/>
                    <a:pt x="4342" y="879"/>
                  </a:cubicBezTo>
                  <a:cubicBezTo>
                    <a:pt x="4201" y="879"/>
                    <a:pt x="4066" y="911"/>
                    <a:pt x="3926" y="949"/>
                  </a:cubicBezTo>
                  <a:lnTo>
                    <a:pt x="3926" y="949"/>
                  </a:lnTo>
                  <a:cubicBezTo>
                    <a:pt x="4052" y="859"/>
                    <a:pt x="4080" y="613"/>
                    <a:pt x="3953" y="486"/>
                  </a:cubicBezTo>
                  <a:cubicBezTo>
                    <a:pt x="3858" y="400"/>
                    <a:pt x="3729" y="364"/>
                    <a:pt x="3594" y="364"/>
                  </a:cubicBezTo>
                  <a:cubicBezTo>
                    <a:pt x="3498" y="364"/>
                    <a:pt x="3400" y="382"/>
                    <a:pt x="3309" y="413"/>
                  </a:cubicBezTo>
                  <a:cubicBezTo>
                    <a:pt x="3104" y="486"/>
                    <a:pt x="2884" y="588"/>
                    <a:pt x="2664" y="603"/>
                  </a:cubicBezTo>
                  <a:cubicBezTo>
                    <a:pt x="2811" y="559"/>
                    <a:pt x="2855" y="339"/>
                    <a:pt x="2767" y="193"/>
                  </a:cubicBezTo>
                  <a:cubicBezTo>
                    <a:pt x="2675" y="61"/>
                    <a:pt x="2523" y="0"/>
                    <a:pt x="2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591378" y="949912"/>
              <a:ext cx="441306" cy="539412"/>
            </a:xfrm>
            <a:custGeom>
              <a:rect b="b" l="l" r="r" t="t"/>
              <a:pathLst>
                <a:path extrusionOk="0" h="6367" w="5209">
                  <a:moveTo>
                    <a:pt x="2833" y="1"/>
                  </a:moveTo>
                  <a:cubicBezTo>
                    <a:pt x="1562" y="1"/>
                    <a:pt x="1504" y="587"/>
                    <a:pt x="1504" y="587"/>
                  </a:cubicBezTo>
                  <a:lnTo>
                    <a:pt x="1504" y="1597"/>
                  </a:lnTo>
                  <a:cubicBezTo>
                    <a:pt x="1504" y="1597"/>
                    <a:pt x="1222" y="1377"/>
                    <a:pt x="921" y="1377"/>
                  </a:cubicBezTo>
                  <a:cubicBezTo>
                    <a:pt x="694" y="1377"/>
                    <a:pt x="457" y="1500"/>
                    <a:pt x="319" y="1933"/>
                  </a:cubicBezTo>
                  <a:cubicBezTo>
                    <a:pt x="1" y="2874"/>
                    <a:pt x="858" y="2900"/>
                    <a:pt x="954" y="2900"/>
                  </a:cubicBezTo>
                  <a:cubicBezTo>
                    <a:pt x="960" y="2900"/>
                    <a:pt x="963" y="2900"/>
                    <a:pt x="963" y="2900"/>
                  </a:cubicBezTo>
                  <a:lnTo>
                    <a:pt x="963" y="2900"/>
                  </a:lnTo>
                  <a:lnTo>
                    <a:pt x="772" y="5257"/>
                  </a:lnTo>
                  <a:cubicBezTo>
                    <a:pt x="758" y="5564"/>
                    <a:pt x="846" y="5886"/>
                    <a:pt x="1065" y="6106"/>
                  </a:cubicBezTo>
                  <a:cubicBezTo>
                    <a:pt x="1268" y="6297"/>
                    <a:pt x="1500" y="6366"/>
                    <a:pt x="1731" y="6366"/>
                  </a:cubicBezTo>
                  <a:cubicBezTo>
                    <a:pt x="2083" y="6366"/>
                    <a:pt x="2431" y="6203"/>
                    <a:pt x="2661" y="6062"/>
                  </a:cubicBezTo>
                  <a:cubicBezTo>
                    <a:pt x="2837" y="5930"/>
                    <a:pt x="2954" y="5754"/>
                    <a:pt x="2954" y="5535"/>
                  </a:cubicBezTo>
                  <a:lnTo>
                    <a:pt x="2954" y="4905"/>
                  </a:lnTo>
                  <a:lnTo>
                    <a:pt x="3817" y="4905"/>
                  </a:lnTo>
                  <a:cubicBezTo>
                    <a:pt x="5208" y="4832"/>
                    <a:pt x="4959" y="396"/>
                    <a:pt x="4959" y="396"/>
                  </a:cubicBezTo>
                  <a:cubicBezTo>
                    <a:pt x="4959" y="57"/>
                    <a:pt x="4307" y="45"/>
                    <a:pt x="4210" y="45"/>
                  </a:cubicBezTo>
                  <a:cubicBezTo>
                    <a:pt x="4202" y="45"/>
                    <a:pt x="4198" y="45"/>
                    <a:pt x="4198" y="45"/>
                  </a:cubicBezTo>
                  <a:lnTo>
                    <a:pt x="2880" y="1"/>
                  </a:lnTo>
                  <a:cubicBezTo>
                    <a:pt x="2865" y="1"/>
                    <a:pt x="2849" y="1"/>
                    <a:pt x="2833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923397" y="1127316"/>
              <a:ext cx="22451" cy="111661"/>
            </a:xfrm>
            <a:custGeom>
              <a:rect b="b" l="l" r="r" t="t"/>
              <a:pathLst>
                <a:path extrusionOk="0" h="1318" w="265">
                  <a:moveTo>
                    <a:pt x="206" y="0"/>
                  </a:moveTo>
                  <a:cubicBezTo>
                    <a:pt x="177" y="0"/>
                    <a:pt x="177" y="322"/>
                    <a:pt x="177" y="732"/>
                  </a:cubicBezTo>
                  <a:cubicBezTo>
                    <a:pt x="177" y="908"/>
                    <a:pt x="206" y="1113"/>
                    <a:pt x="147" y="1201"/>
                  </a:cubicBezTo>
                  <a:cubicBezTo>
                    <a:pt x="133" y="1245"/>
                    <a:pt x="103" y="1274"/>
                    <a:pt x="59" y="1274"/>
                  </a:cubicBezTo>
                  <a:cubicBezTo>
                    <a:pt x="30" y="1303"/>
                    <a:pt x="1" y="1303"/>
                    <a:pt x="1" y="1303"/>
                  </a:cubicBezTo>
                  <a:cubicBezTo>
                    <a:pt x="1" y="1303"/>
                    <a:pt x="30" y="1318"/>
                    <a:pt x="59" y="1318"/>
                  </a:cubicBezTo>
                  <a:cubicBezTo>
                    <a:pt x="103" y="1318"/>
                    <a:pt x="147" y="1274"/>
                    <a:pt x="206" y="1230"/>
                  </a:cubicBezTo>
                  <a:cubicBezTo>
                    <a:pt x="250" y="1172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856468" y="1129773"/>
              <a:ext cx="8726" cy="28635"/>
            </a:xfrm>
            <a:custGeom>
              <a:rect b="b" l="l" r="r" t="t"/>
              <a:pathLst>
                <a:path extrusionOk="0" h="338" w="103">
                  <a:moveTo>
                    <a:pt x="44" y="1"/>
                  </a:moveTo>
                  <a:cubicBezTo>
                    <a:pt x="30" y="1"/>
                    <a:pt x="0" y="74"/>
                    <a:pt x="0" y="176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978042" y="1128587"/>
              <a:ext cx="8726" cy="27365"/>
            </a:xfrm>
            <a:custGeom>
              <a:rect b="b" l="l" r="r" t="t"/>
              <a:pathLst>
                <a:path extrusionOk="0" h="323" w="103">
                  <a:moveTo>
                    <a:pt x="59" y="0"/>
                  </a:moveTo>
                  <a:cubicBezTo>
                    <a:pt x="15" y="0"/>
                    <a:pt x="0" y="73"/>
                    <a:pt x="15" y="161"/>
                  </a:cubicBezTo>
                  <a:cubicBezTo>
                    <a:pt x="15" y="264"/>
                    <a:pt x="59" y="322"/>
                    <a:pt x="73" y="322"/>
                  </a:cubicBezTo>
                  <a:cubicBezTo>
                    <a:pt x="88" y="322"/>
                    <a:pt x="103" y="264"/>
                    <a:pt x="103" y="161"/>
                  </a:cubicBezTo>
                  <a:cubicBezTo>
                    <a:pt x="103" y="73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832916" y="1222796"/>
              <a:ext cx="83195" cy="72351"/>
            </a:xfrm>
            <a:custGeom>
              <a:rect b="b" l="l" r="r" t="t"/>
              <a:pathLst>
                <a:path extrusionOk="0" h="854" w="982">
                  <a:moveTo>
                    <a:pt x="191" y="1"/>
                  </a:moveTo>
                  <a:lnTo>
                    <a:pt x="161" y="45"/>
                  </a:lnTo>
                  <a:cubicBezTo>
                    <a:pt x="0" y="264"/>
                    <a:pt x="44" y="586"/>
                    <a:pt x="264" y="762"/>
                  </a:cubicBezTo>
                  <a:cubicBezTo>
                    <a:pt x="349" y="824"/>
                    <a:pt x="451" y="854"/>
                    <a:pt x="554" y="854"/>
                  </a:cubicBezTo>
                  <a:cubicBezTo>
                    <a:pt x="717" y="854"/>
                    <a:pt x="882" y="780"/>
                    <a:pt x="981" y="645"/>
                  </a:cubicBezTo>
                  <a:lnTo>
                    <a:pt x="981" y="645"/>
                  </a:lnTo>
                  <a:cubicBezTo>
                    <a:pt x="966" y="646"/>
                    <a:pt x="951" y="647"/>
                    <a:pt x="936" y="647"/>
                  </a:cubicBezTo>
                  <a:cubicBezTo>
                    <a:pt x="773" y="647"/>
                    <a:pt x="603" y="577"/>
                    <a:pt x="469" y="484"/>
                  </a:cubicBezTo>
                  <a:cubicBezTo>
                    <a:pt x="322" y="367"/>
                    <a:pt x="234" y="19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648056" y="1114015"/>
              <a:ext cx="33634" cy="49307"/>
            </a:xfrm>
            <a:custGeom>
              <a:rect b="b" l="l" r="r" t="t"/>
              <a:pathLst>
                <a:path extrusionOk="0" h="582" w="397">
                  <a:moveTo>
                    <a:pt x="30" y="0"/>
                  </a:moveTo>
                  <a:cubicBezTo>
                    <a:pt x="12" y="0"/>
                    <a:pt x="1" y="4"/>
                    <a:pt x="1" y="11"/>
                  </a:cubicBezTo>
                  <a:cubicBezTo>
                    <a:pt x="1" y="40"/>
                    <a:pt x="147" y="84"/>
                    <a:pt x="250" y="245"/>
                  </a:cubicBezTo>
                  <a:cubicBezTo>
                    <a:pt x="338" y="406"/>
                    <a:pt x="338" y="582"/>
                    <a:pt x="367" y="582"/>
                  </a:cubicBezTo>
                  <a:cubicBezTo>
                    <a:pt x="367" y="582"/>
                    <a:pt x="396" y="538"/>
                    <a:pt x="396" y="465"/>
                  </a:cubicBezTo>
                  <a:cubicBezTo>
                    <a:pt x="396" y="392"/>
                    <a:pt x="382" y="289"/>
                    <a:pt x="323" y="187"/>
                  </a:cubicBezTo>
                  <a:cubicBezTo>
                    <a:pt x="250" y="99"/>
                    <a:pt x="177" y="26"/>
                    <a:pt x="103" y="11"/>
                  </a:cubicBezTo>
                  <a:cubicBezTo>
                    <a:pt x="74" y="4"/>
                    <a:pt x="49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778356" y="1325732"/>
              <a:ext cx="67014" cy="117930"/>
            </a:xfrm>
            <a:custGeom>
              <a:rect b="b" l="l" r="r" t="t"/>
              <a:pathLst>
                <a:path extrusionOk="0" h="1392" w="791">
                  <a:moveTo>
                    <a:pt x="15" y="1"/>
                  </a:moveTo>
                  <a:cubicBezTo>
                    <a:pt x="0" y="235"/>
                    <a:pt x="0" y="498"/>
                    <a:pt x="73" y="733"/>
                  </a:cubicBezTo>
                  <a:cubicBezTo>
                    <a:pt x="146" y="967"/>
                    <a:pt x="293" y="1187"/>
                    <a:pt x="512" y="1289"/>
                  </a:cubicBezTo>
                  <a:cubicBezTo>
                    <a:pt x="586" y="1333"/>
                    <a:pt x="703" y="1392"/>
                    <a:pt x="703" y="1392"/>
                  </a:cubicBezTo>
                  <a:cubicBezTo>
                    <a:pt x="703" y="1377"/>
                    <a:pt x="747" y="1216"/>
                    <a:pt x="747" y="1201"/>
                  </a:cubicBezTo>
                  <a:cubicBezTo>
                    <a:pt x="791" y="952"/>
                    <a:pt x="791" y="762"/>
                    <a:pt x="747" y="469"/>
                  </a:cubicBezTo>
                  <a:cubicBezTo>
                    <a:pt x="454" y="396"/>
                    <a:pt x="190" y="220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697702" y="913906"/>
              <a:ext cx="334983" cy="253906"/>
            </a:xfrm>
            <a:custGeom>
              <a:rect b="b" l="l" r="r" t="t"/>
              <a:pathLst>
                <a:path extrusionOk="0" h="2997" w="3954">
                  <a:moveTo>
                    <a:pt x="1836" y="0"/>
                  </a:moveTo>
                  <a:cubicBezTo>
                    <a:pt x="1810" y="0"/>
                    <a:pt x="1784" y="1"/>
                    <a:pt x="1757" y="1"/>
                  </a:cubicBezTo>
                  <a:cubicBezTo>
                    <a:pt x="1245" y="31"/>
                    <a:pt x="732" y="192"/>
                    <a:pt x="396" y="572"/>
                  </a:cubicBezTo>
                  <a:cubicBezTo>
                    <a:pt x="74" y="968"/>
                    <a:pt x="1" y="1582"/>
                    <a:pt x="323" y="1963"/>
                  </a:cubicBezTo>
                  <a:lnTo>
                    <a:pt x="249" y="1963"/>
                  </a:lnTo>
                  <a:cubicBezTo>
                    <a:pt x="323" y="2095"/>
                    <a:pt x="323" y="2256"/>
                    <a:pt x="323" y="2402"/>
                  </a:cubicBezTo>
                  <a:cubicBezTo>
                    <a:pt x="323" y="2549"/>
                    <a:pt x="323" y="2724"/>
                    <a:pt x="396" y="2841"/>
                  </a:cubicBezTo>
                  <a:cubicBezTo>
                    <a:pt x="447" y="2934"/>
                    <a:pt x="562" y="2997"/>
                    <a:pt x="662" y="2997"/>
                  </a:cubicBezTo>
                  <a:cubicBezTo>
                    <a:pt x="705" y="2997"/>
                    <a:pt x="745" y="2985"/>
                    <a:pt x="776" y="2959"/>
                  </a:cubicBezTo>
                  <a:cubicBezTo>
                    <a:pt x="879" y="2885"/>
                    <a:pt x="894" y="2768"/>
                    <a:pt x="908" y="2666"/>
                  </a:cubicBezTo>
                  <a:cubicBezTo>
                    <a:pt x="967" y="2227"/>
                    <a:pt x="1040" y="1787"/>
                    <a:pt x="1098" y="1348"/>
                  </a:cubicBezTo>
                  <a:cubicBezTo>
                    <a:pt x="1246" y="1417"/>
                    <a:pt x="1404" y="1450"/>
                    <a:pt x="1563" y="1450"/>
                  </a:cubicBezTo>
                  <a:cubicBezTo>
                    <a:pt x="1941" y="1450"/>
                    <a:pt x="2321" y="1267"/>
                    <a:pt x="2548" y="968"/>
                  </a:cubicBezTo>
                  <a:cubicBezTo>
                    <a:pt x="2777" y="1089"/>
                    <a:pt x="3030" y="1235"/>
                    <a:pt x="3297" y="1235"/>
                  </a:cubicBezTo>
                  <a:cubicBezTo>
                    <a:pt x="3320" y="1235"/>
                    <a:pt x="3344" y="1234"/>
                    <a:pt x="3368" y="1231"/>
                  </a:cubicBezTo>
                  <a:cubicBezTo>
                    <a:pt x="3660" y="1217"/>
                    <a:pt x="3953" y="924"/>
                    <a:pt x="3865" y="646"/>
                  </a:cubicBezTo>
                  <a:cubicBezTo>
                    <a:pt x="3792" y="411"/>
                    <a:pt x="3514" y="294"/>
                    <a:pt x="3250" y="250"/>
                  </a:cubicBezTo>
                  <a:cubicBezTo>
                    <a:pt x="2792" y="125"/>
                    <a:pt x="2321" y="0"/>
                    <a:pt x="1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966859" y="1417569"/>
              <a:ext cx="11268" cy="126572"/>
            </a:xfrm>
            <a:custGeom>
              <a:rect b="b" l="l" r="r" t="t"/>
              <a:pathLst>
                <a:path extrusionOk="0" h="1494" w="133">
                  <a:moveTo>
                    <a:pt x="44" y="0"/>
                  </a:moveTo>
                  <a:cubicBezTo>
                    <a:pt x="30" y="0"/>
                    <a:pt x="0" y="322"/>
                    <a:pt x="30" y="747"/>
                  </a:cubicBezTo>
                  <a:cubicBezTo>
                    <a:pt x="44" y="1171"/>
                    <a:pt x="73" y="1493"/>
                    <a:pt x="103" y="1493"/>
                  </a:cubicBezTo>
                  <a:cubicBezTo>
                    <a:pt x="117" y="1493"/>
                    <a:pt x="132" y="1171"/>
                    <a:pt x="117" y="747"/>
                  </a:cubicBezTo>
                  <a:cubicBezTo>
                    <a:pt x="103" y="322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290875" y="2444465"/>
              <a:ext cx="172490" cy="143939"/>
            </a:xfrm>
            <a:custGeom>
              <a:rect b="b" l="l" r="r" t="t"/>
              <a:pathLst>
                <a:path extrusionOk="0" h="1699" w="2036">
                  <a:moveTo>
                    <a:pt x="2019" y="0"/>
                  </a:moveTo>
                  <a:cubicBezTo>
                    <a:pt x="1971" y="0"/>
                    <a:pt x="1721" y="563"/>
                    <a:pt x="1172" y="1025"/>
                  </a:cubicBezTo>
                  <a:cubicBezTo>
                    <a:pt x="616" y="1508"/>
                    <a:pt x="1" y="1669"/>
                    <a:pt x="30" y="1699"/>
                  </a:cubicBezTo>
                  <a:cubicBezTo>
                    <a:pt x="30" y="1699"/>
                    <a:pt x="176" y="1684"/>
                    <a:pt x="411" y="1596"/>
                  </a:cubicBezTo>
                  <a:cubicBezTo>
                    <a:pt x="630" y="1523"/>
                    <a:pt x="938" y="1347"/>
                    <a:pt x="1230" y="1099"/>
                  </a:cubicBezTo>
                  <a:cubicBezTo>
                    <a:pt x="1509" y="864"/>
                    <a:pt x="1728" y="586"/>
                    <a:pt x="1860" y="367"/>
                  </a:cubicBezTo>
                  <a:cubicBezTo>
                    <a:pt x="1977" y="147"/>
                    <a:pt x="2036" y="1"/>
                    <a:pt x="2021" y="1"/>
                  </a:cubicBezTo>
                  <a:cubicBezTo>
                    <a:pt x="2020" y="0"/>
                    <a:pt x="2020" y="0"/>
                    <a:pt x="2019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623318" y="2434553"/>
              <a:ext cx="228236" cy="2135791"/>
            </a:xfrm>
            <a:custGeom>
              <a:rect b="b" l="l" r="r" t="t"/>
              <a:pathLst>
                <a:path extrusionOk="0" h="25210" w="2694">
                  <a:moveTo>
                    <a:pt x="2665" y="0"/>
                  </a:moveTo>
                  <a:lnTo>
                    <a:pt x="2665" y="0"/>
                  </a:lnTo>
                  <a:cubicBezTo>
                    <a:pt x="2650" y="0"/>
                    <a:pt x="2020" y="5637"/>
                    <a:pt x="1288" y="12605"/>
                  </a:cubicBezTo>
                  <a:cubicBezTo>
                    <a:pt x="556" y="19559"/>
                    <a:pt x="0" y="25210"/>
                    <a:pt x="15" y="25210"/>
                  </a:cubicBezTo>
                  <a:cubicBezTo>
                    <a:pt x="29" y="25210"/>
                    <a:pt x="659" y="19574"/>
                    <a:pt x="1391" y="12605"/>
                  </a:cubicBezTo>
                  <a:cubicBezTo>
                    <a:pt x="2123" y="5651"/>
                    <a:pt x="2694" y="0"/>
                    <a:pt x="2665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159389" y="2412187"/>
              <a:ext cx="383358" cy="2164342"/>
            </a:xfrm>
            <a:custGeom>
              <a:rect b="b" l="l" r="r" t="t"/>
              <a:pathLst>
                <a:path extrusionOk="0" h="25547" w="4525">
                  <a:moveTo>
                    <a:pt x="4525" y="1"/>
                  </a:moveTo>
                  <a:cubicBezTo>
                    <a:pt x="4525" y="1"/>
                    <a:pt x="4524" y="16"/>
                    <a:pt x="4481" y="74"/>
                  </a:cubicBezTo>
                  <a:cubicBezTo>
                    <a:pt x="4466" y="103"/>
                    <a:pt x="4451" y="177"/>
                    <a:pt x="4422" y="250"/>
                  </a:cubicBezTo>
                  <a:cubicBezTo>
                    <a:pt x="4393" y="426"/>
                    <a:pt x="4334" y="674"/>
                    <a:pt x="4261" y="982"/>
                  </a:cubicBezTo>
                  <a:cubicBezTo>
                    <a:pt x="4115" y="1626"/>
                    <a:pt x="3895" y="2548"/>
                    <a:pt x="3661" y="3690"/>
                  </a:cubicBezTo>
                  <a:cubicBezTo>
                    <a:pt x="3163" y="6003"/>
                    <a:pt x="2519" y="9165"/>
                    <a:pt x="1904" y="12693"/>
                  </a:cubicBezTo>
                  <a:cubicBezTo>
                    <a:pt x="1275" y="16236"/>
                    <a:pt x="806" y="19428"/>
                    <a:pt x="469" y="21755"/>
                  </a:cubicBezTo>
                  <a:cubicBezTo>
                    <a:pt x="308" y="22926"/>
                    <a:pt x="177" y="23863"/>
                    <a:pt x="103" y="24522"/>
                  </a:cubicBezTo>
                  <a:cubicBezTo>
                    <a:pt x="74" y="24844"/>
                    <a:pt x="30" y="25093"/>
                    <a:pt x="16" y="25269"/>
                  </a:cubicBezTo>
                  <a:cubicBezTo>
                    <a:pt x="16" y="25371"/>
                    <a:pt x="1" y="25415"/>
                    <a:pt x="1" y="25474"/>
                  </a:cubicBezTo>
                  <a:lnTo>
                    <a:pt x="1" y="25547"/>
                  </a:lnTo>
                  <a:cubicBezTo>
                    <a:pt x="1" y="25547"/>
                    <a:pt x="16" y="25518"/>
                    <a:pt x="16" y="25474"/>
                  </a:cubicBezTo>
                  <a:cubicBezTo>
                    <a:pt x="30" y="25415"/>
                    <a:pt x="30" y="25342"/>
                    <a:pt x="60" y="25269"/>
                  </a:cubicBezTo>
                  <a:cubicBezTo>
                    <a:pt x="89" y="25093"/>
                    <a:pt x="118" y="24844"/>
                    <a:pt x="162" y="24522"/>
                  </a:cubicBezTo>
                  <a:cubicBezTo>
                    <a:pt x="279" y="23863"/>
                    <a:pt x="411" y="22926"/>
                    <a:pt x="572" y="21770"/>
                  </a:cubicBezTo>
                  <a:cubicBezTo>
                    <a:pt x="909" y="19472"/>
                    <a:pt x="1406" y="16265"/>
                    <a:pt x="2036" y="12737"/>
                  </a:cubicBezTo>
                  <a:cubicBezTo>
                    <a:pt x="2651" y="9209"/>
                    <a:pt x="3280" y="6047"/>
                    <a:pt x="3749" y="3734"/>
                  </a:cubicBezTo>
                  <a:cubicBezTo>
                    <a:pt x="3998" y="2578"/>
                    <a:pt x="4188" y="1655"/>
                    <a:pt x="4320" y="1011"/>
                  </a:cubicBezTo>
                  <a:cubicBezTo>
                    <a:pt x="4378" y="704"/>
                    <a:pt x="4422" y="455"/>
                    <a:pt x="4466" y="279"/>
                  </a:cubicBezTo>
                  <a:cubicBezTo>
                    <a:pt x="4481" y="191"/>
                    <a:pt x="4481" y="133"/>
                    <a:pt x="4510" y="74"/>
                  </a:cubicBezTo>
                  <a:cubicBezTo>
                    <a:pt x="4524" y="16"/>
                    <a:pt x="4525" y="1"/>
                    <a:pt x="4525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929667" y="2419642"/>
              <a:ext cx="91836" cy="141737"/>
            </a:xfrm>
            <a:custGeom>
              <a:rect b="b" l="l" r="r" t="t"/>
              <a:pathLst>
                <a:path extrusionOk="0" h="1673" w="1084">
                  <a:moveTo>
                    <a:pt x="29" y="1"/>
                  </a:moveTo>
                  <a:cubicBezTo>
                    <a:pt x="29" y="1"/>
                    <a:pt x="0" y="133"/>
                    <a:pt x="29" y="308"/>
                  </a:cubicBezTo>
                  <a:cubicBezTo>
                    <a:pt x="59" y="499"/>
                    <a:pt x="132" y="747"/>
                    <a:pt x="278" y="1011"/>
                  </a:cubicBezTo>
                  <a:cubicBezTo>
                    <a:pt x="439" y="1245"/>
                    <a:pt x="630" y="1435"/>
                    <a:pt x="791" y="1538"/>
                  </a:cubicBezTo>
                  <a:cubicBezTo>
                    <a:pt x="932" y="1628"/>
                    <a:pt x="1039" y="1672"/>
                    <a:pt x="1063" y="1672"/>
                  </a:cubicBezTo>
                  <a:cubicBezTo>
                    <a:pt x="1067" y="1672"/>
                    <a:pt x="1069" y="1672"/>
                    <a:pt x="1069" y="1670"/>
                  </a:cubicBezTo>
                  <a:cubicBezTo>
                    <a:pt x="1083" y="1655"/>
                    <a:pt x="644" y="1435"/>
                    <a:pt x="351" y="952"/>
                  </a:cubicBezTo>
                  <a:cubicBezTo>
                    <a:pt x="59" y="484"/>
                    <a:pt x="59" y="1"/>
                    <a:pt x="29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-471862" y="3255579"/>
              <a:ext cx="963775" cy="711987"/>
            </a:xfrm>
            <a:custGeom>
              <a:rect b="b" l="l" r="r" t="t"/>
              <a:pathLst>
                <a:path extrusionOk="0" h="8404" w="11376">
                  <a:moveTo>
                    <a:pt x="615" y="1"/>
                  </a:moveTo>
                  <a:lnTo>
                    <a:pt x="0" y="8053"/>
                  </a:lnTo>
                  <a:lnTo>
                    <a:pt x="11083" y="8404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-217617" y="3067669"/>
              <a:ext cx="547037" cy="232641"/>
            </a:xfrm>
            <a:custGeom>
              <a:rect b="b" l="l" r="r" t="t"/>
              <a:pathLst>
                <a:path extrusionOk="0" h="2746" w="6457">
                  <a:moveTo>
                    <a:pt x="3012" y="1"/>
                  </a:moveTo>
                  <a:cubicBezTo>
                    <a:pt x="303" y="1"/>
                    <a:pt x="1" y="2365"/>
                    <a:pt x="1" y="2365"/>
                  </a:cubicBezTo>
                  <a:lnTo>
                    <a:pt x="1084" y="2746"/>
                  </a:lnTo>
                  <a:cubicBezTo>
                    <a:pt x="1084" y="2746"/>
                    <a:pt x="601" y="1048"/>
                    <a:pt x="2870" y="477"/>
                  </a:cubicBezTo>
                  <a:cubicBezTo>
                    <a:pt x="3087" y="424"/>
                    <a:pt x="3289" y="400"/>
                    <a:pt x="3477" y="400"/>
                  </a:cubicBezTo>
                  <a:cubicBezTo>
                    <a:pt x="5264" y="400"/>
                    <a:pt x="5827" y="2556"/>
                    <a:pt x="5827" y="2556"/>
                  </a:cubicBezTo>
                  <a:lnTo>
                    <a:pt x="6457" y="2556"/>
                  </a:lnTo>
                  <a:cubicBezTo>
                    <a:pt x="6457" y="2556"/>
                    <a:pt x="6222" y="169"/>
                    <a:pt x="3280" y="8"/>
                  </a:cubicBezTo>
                  <a:cubicBezTo>
                    <a:pt x="3188" y="3"/>
                    <a:pt x="3099" y="1"/>
                    <a:pt x="3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435" y="1567609"/>
              <a:ext cx="540768" cy="1425160"/>
            </a:xfrm>
            <a:custGeom>
              <a:rect b="b" l="l" r="r" t="t"/>
              <a:pathLst>
                <a:path extrusionOk="0" h="16822" w="6383">
                  <a:moveTo>
                    <a:pt x="3250" y="0"/>
                  </a:moveTo>
                  <a:cubicBezTo>
                    <a:pt x="3250" y="0"/>
                    <a:pt x="1596" y="4773"/>
                    <a:pt x="966" y="7569"/>
                  </a:cubicBezTo>
                  <a:cubicBezTo>
                    <a:pt x="234" y="10848"/>
                    <a:pt x="0" y="15504"/>
                    <a:pt x="0" y="15504"/>
                  </a:cubicBezTo>
                  <a:lnTo>
                    <a:pt x="2606" y="16821"/>
                  </a:lnTo>
                  <a:cubicBezTo>
                    <a:pt x="2606" y="16821"/>
                    <a:pt x="3631" y="9619"/>
                    <a:pt x="3894" y="8638"/>
                  </a:cubicBezTo>
                  <a:cubicBezTo>
                    <a:pt x="4304" y="7130"/>
                    <a:pt x="6383" y="674"/>
                    <a:pt x="6383" y="674"/>
                  </a:cubicBezTo>
                  <a:lnTo>
                    <a:pt x="3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-60122" y="2863323"/>
              <a:ext cx="292792" cy="338372"/>
            </a:xfrm>
            <a:custGeom>
              <a:rect b="b" l="l" r="r" t="t"/>
              <a:pathLst>
                <a:path extrusionOk="0" h="3994" w="3456">
                  <a:moveTo>
                    <a:pt x="912" y="1"/>
                  </a:moveTo>
                  <a:cubicBezTo>
                    <a:pt x="826" y="1"/>
                    <a:pt x="764" y="29"/>
                    <a:pt x="733" y="93"/>
                  </a:cubicBezTo>
                  <a:cubicBezTo>
                    <a:pt x="733" y="93"/>
                    <a:pt x="1" y="2127"/>
                    <a:pt x="45" y="2362"/>
                  </a:cubicBezTo>
                  <a:cubicBezTo>
                    <a:pt x="53" y="2399"/>
                    <a:pt x="72" y="2415"/>
                    <a:pt x="100" y="2415"/>
                  </a:cubicBezTo>
                  <a:cubicBezTo>
                    <a:pt x="268" y="2415"/>
                    <a:pt x="733" y="1820"/>
                    <a:pt x="733" y="1820"/>
                  </a:cubicBezTo>
                  <a:lnTo>
                    <a:pt x="733" y="1820"/>
                  </a:lnTo>
                  <a:cubicBezTo>
                    <a:pt x="733" y="1820"/>
                    <a:pt x="220" y="2684"/>
                    <a:pt x="264" y="2933"/>
                  </a:cubicBezTo>
                  <a:cubicBezTo>
                    <a:pt x="271" y="2956"/>
                    <a:pt x="287" y="2966"/>
                    <a:pt x="309" y="2966"/>
                  </a:cubicBezTo>
                  <a:cubicBezTo>
                    <a:pt x="514" y="2966"/>
                    <a:pt x="1289" y="2084"/>
                    <a:pt x="1289" y="2084"/>
                  </a:cubicBezTo>
                  <a:lnTo>
                    <a:pt x="1289" y="2084"/>
                  </a:lnTo>
                  <a:cubicBezTo>
                    <a:pt x="1289" y="2084"/>
                    <a:pt x="411" y="3211"/>
                    <a:pt x="660" y="3401"/>
                  </a:cubicBezTo>
                  <a:cubicBezTo>
                    <a:pt x="678" y="3417"/>
                    <a:pt x="702" y="3425"/>
                    <a:pt x="730" y="3425"/>
                  </a:cubicBezTo>
                  <a:cubicBezTo>
                    <a:pt x="1055" y="3425"/>
                    <a:pt x="1948" y="2421"/>
                    <a:pt x="1948" y="2420"/>
                  </a:cubicBezTo>
                  <a:lnTo>
                    <a:pt x="1948" y="2420"/>
                  </a:lnTo>
                  <a:cubicBezTo>
                    <a:pt x="1948" y="2421"/>
                    <a:pt x="967" y="3709"/>
                    <a:pt x="1187" y="3972"/>
                  </a:cubicBezTo>
                  <a:cubicBezTo>
                    <a:pt x="1201" y="3987"/>
                    <a:pt x="1219" y="3994"/>
                    <a:pt x="1241" y="3994"/>
                  </a:cubicBezTo>
                  <a:cubicBezTo>
                    <a:pt x="1568" y="3994"/>
                    <a:pt x="2724" y="2479"/>
                    <a:pt x="2724" y="2479"/>
                  </a:cubicBezTo>
                  <a:cubicBezTo>
                    <a:pt x="2737" y="3088"/>
                    <a:pt x="3102" y="3422"/>
                    <a:pt x="3272" y="3422"/>
                  </a:cubicBezTo>
                  <a:cubicBezTo>
                    <a:pt x="3286" y="3422"/>
                    <a:pt x="3298" y="3420"/>
                    <a:pt x="3309" y="3416"/>
                  </a:cubicBezTo>
                  <a:cubicBezTo>
                    <a:pt x="3456" y="3372"/>
                    <a:pt x="3265" y="1381"/>
                    <a:pt x="3265" y="1381"/>
                  </a:cubicBezTo>
                  <a:cubicBezTo>
                    <a:pt x="3265" y="1381"/>
                    <a:pt x="1515" y="1"/>
                    <a:pt x="91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319426" y="1761110"/>
              <a:ext cx="124115" cy="570589"/>
            </a:xfrm>
            <a:custGeom>
              <a:rect b="b" l="l" r="r" t="t"/>
              <a:pathLst>
                <a:path extrusionOk="0" h="6735" w="1465">
                  <a:moveTo>
                    <a:pt x="1450" y="0"/>
                  </a:moveTo>
                  <a:cubicBezTo>
                    <a:pt x="1420" y="0"/>
                    <a:pt x="1303" y="366"/>
                    <a:pt x="1128" y="966"/>
                  </a:cubicBezTo>
                  <a:cubicBezTo>
                    <a:pt x="967" y="1552"/>
                    <a:pt x="762" y="2401"/>
                    <a:pt x="571" y="3338"/>
                  </a:cubicBezTo>
                  <a:cubicBezTo>
                    <a:pt x="381" y="4260"/>
                    <a:pt x="220" y="5109"/>
                    <a:pt x="132" y="5724"/>
                  </a:cubicBezTo>
                  <a:cubicBezTo>
                    <a:pt x="30" y="6354"/>
                    <a:pt x="0" y="6734"/>
                    <a:pt x="15" y="6734"/>
                  </a:cubicBezTo>
                  <a:cubicBezTo>
                    <a:pt x="30" y="6734"/>
                    <a:pt x="118" y="6354"/>
                    <a:pt x="249" y="5754"/>
                  </a:cubicBezTo>
                  <a:cubicBezTo>
                    <a:pt x="381" y="5124"/>
                    <a:pt x="542" y="4290"/>
                    <a:pt x="747" y="3367"/>
                  </a:cubicBezTo>
                  <a:cubicBezTo>
                    <a:pt x="952" y="2460"/>
                    <a:pt x="1128" y="1611"/>
                    <a:pt x="1259" y="996"/>
                  </a:cubicBezTo>
                  <a:cubicBezTo>
                    <a:pt x="1391" y="381"/>
                    <a:pt x="1464" y="0"/>
                    <a:pt x="145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9349" y="2725568"/>
              <a:ext cx="255600" cy="97767"/>
            </a:xfrm>
            <a:custGeom>
              <a:rect b="b" l="l" r="r" t="t"/>
              <a:pathLst>
                <a:path extrusionOk="0" h="1154" w="3017">
                  <a:moveTo>
                    <a:pt x="100" y="0"/>
                  </a:moveTo>
                  <a:cubicBezTo>
                    <a:pt x="36" y="0"/>
                    <a:pt x="1" y="8"/>
                    <a:pt x="1" y="20"/>
                  </a:cubicBezTo>
                  <a:cubicBezTo>
                    <a:pt x="1" y="64"/>
                    <a:pt x="689" y="196"/>
                    <a:pt x="1523" y="518"/>
                  </a:cubicBezTo>
                  <a:cubicBezTo>
                    <a:pt x="2286" y="804"/>
                    <a:pt x="2859" y="1154"/>
                    <a:pt x="2970" y="1154"/>
                  </a:cubicBezTo>
                  <a:cubicBezTo>
                    <a:pt x="2978" y="1154"/>
                    <a:pt x="2984" y="1152"/>
                    <a:pt x="2987" y="1148"/>
                  </a:cubicBezTo>
                  <a:cubicBezTo>
                    <a:pt x="3016" y="1118"/>
                    <a:pt x="2431" y="665"/>
                    <a:pt x="1596" y="342"/>
                  </a:cubicBezTo>
                  <a:cubicBezTo>
                    <a:pt x="922" y="91"/>
                    <a:pt x="329" y="0"/>
                    <a:pt x="10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30445" y="2788007"/>
              <a:ext cx="52188" cy="43885"/>
            </a:xfrm>
            <a:custGeom>
              <a:rect b="b" l="l" r="r" t="t"/>
              <a:pathLst>
                <a:path extrusionOk="0" h="518" w="616">
                  <a:moveTo>
                    <a:pt x="259" y="98"/>
                  </a:moveTo>
                  <a:cubicBezTo>
                    <a:pt x="293" y="98"/>
                    <a:pt x="315" y="114"/>
                    <a:pt x="337" y="147"/>
                  </a:cubicBezTo>
                  <a:cubicBezTo>
                    <a:pt x="352" y="176"/>
                    <a:pt x="352" y="250"/>
                    <a:pt x="337" y="264"/>
                  </a:cubicBezTo>
                  <a:cubicBezTo>
                    <a:pt x="317" y="291"/>
                    <a:pt x="284" y="303"/>
                    <a:pt x="253" y="303"/>
                  </a:cubicBezTo>
                  <a:cubicBezTo>
                    <a:pt x="217" y="303"/>
                    <a:pt x="184" y="288"/>
                    <a:pt x="176" y="264"/>
                  </a:cubicBezTo>
                  <a:cubicBezTo>
                    <a:pt x="157" y="258"/>
                    <a:pt x="146" y="240"/>
                    <a:pt x="141" y="220"/>
                  </a:cubicBezTo>
                  <a:lnTo>
                    <a:pt x="141" y="220"/>
                  </a:lnTo>
                  <a:cubicBezTo>
                    <a:pt x="180" y="212"/>
                    <a:pt x="206" y="158"/>
                    <a:pt x="220" y="103"/>
                  </a:cubicBezTo>
                  <a:cubicBezTo>
                    <a:pt x="235" y="100"/>
                    <a:pt x="248" y="98"/>
                    <a:pt x="259" y="98"/>
                  </a:cubicBezTo>
                  <a:close/>
                  <a:moveTo>
                    <a:pt x="352" y="1"/>
                  </a:moveTo>
                  <a:cubicBezTo>
                    <a:pt x="293" y="1"/>
                    <a:pt x="264" y="1"/>
                    <a:pt x="220" y="15"/>
                  </a:cubicBezTo>
                  <a:cubicBezTo>
                    <a:pt x="204" y="26"/>
                    <a:pt x="189" y="40"/>
                    <a:pt x="175" y="56"/>
                  </a:cubicBezTo>
                  <a:lnTo>
                    <a:pt x="175" y="56"/>
                  </a:lnTo>
                  <a:cubicBezTo>
                    <a:pt x="167" y="51"/>
                    <a:pt x="159" y="48"/>
                    <a:pt x="149" y="48"/>
                  </a:cubicBezTo>
                  <a:cubicBezTo>
                    <a:pt x="129" y="48"/>
                    <a:pt x="103" y="59"/>
                    <a:pt x="74" y="89"/>
                  </a:cubicBezTo>
                  <a:cubicBezTo>
                    <a:pt x="59" y="103"/>
                    <a:pt x="44" y="147"/>
                    <a:pt x="30" y="191"/>
                  </a:cubicBezTo>
                  <a:cubicBezTo>
                    <a:pt x="0" y="250"/>
                    <a:pt x="30" y="323"/>
                    <a:pt x="59" y="381"/>
                  </a:cubicBezTo>
                  <a:cubicBezTo>
                    <a:pt x="103" y="455"/>
                    <a:pt x="191" y="484"/>
                    <a:pt x="264" y="513"/>
                  </a:cubicBezTo>
                  <a:cubicBezTo>
                    <a:pt x="282" y="516"/>
                    <a:pt x="300" y="518"/>
                    <a:pt x="318" y="518"/>
                  </a:cubicBezTo>
                  <a:cubicBezTo>
                    <a:pt x="388" y="518"/>
                    <a:pt x="455" y="492"/>
                    <a:pt x="513" y="411"/>
                  </a:cubicBezTo>
                  <a:cubicBezTo>
                    <a:pt x="615" y="294"/>
                    <a:pt x="571" y="162"/>
                    <a:pt x="498" y="74"/>
                  </a:cubicBezTo>
                  <a:cubicBezTo>
                    <a:pt x="469" y="30"/>
                    <a:pt x="410" y="1"/>
                    <a:pt x="352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355432" y="1419856"/>
              <a:ext cx="156308" cy="284236"/>
            </a:xfrm>
            <a:custGeom>
              <a:rect b="b" l="l" r="r" t="t"/>
              <a:pathLst>
                <a:path extrusionOk="0" h="3355" w="1845">
                  <a:moveTo>
                    <a:pt x="561" y="0"/>
                  </a:moveTo>
                  <a:cubicBezTo>
                    <a:pt x="376" y="0"/>
                    <a:pt x="238" y="51"/>
                    <a:pt x="146" y="90"/>
                  </a:cubicBezTo>
                  <a:cubicBezTo>
                    <a:pt x="88" y="134"/>
                    <a:pt x="44" y="149"/>
                    <a:pt x="29" y="163"/>
                  </a:cubicBezTo>
                  <a:lnTo>
                    <a:pt x="0" y="207"/>
                  </a:lnTo>
                  <a:cubicBezTo>
                    <a:pt x="0" y="209"/>
                    <a:pt x="1" y="210"/>
                    <a:pt x="2" y="210"/>
                  </a:cubicBezTo>
                  <a:cubicBezTo>
                    <a:pt x="11" y="210"/>
                    <a:pt x="58" y="160"/>
                    <a:pt x="176" y="134"/>
                  </a:cubicBezTo>
                  <a:cubicBezTo>
                    <a:pt x="272" y="98"/>
                    <a:pt x="398" y="72"/>
                    <a:pt x="554" y="72"/>
                  </a:cubicBezTo>
                  <a:cubicBezTo>
                    <a:pt x="588" y="72"/>
                    <a:pt x="622" y="73"/>
                    <a:pt x="659" y="76"/>
                  </a:cubicBezTo>
                  <a:cubicBezTo>
                    <a:pt x="849" y="90"/>
                    <a:pt x="1098" y="193"/>
                    <a:pt x="1288" y="368"/>
                  </a:cubicBezTo>
                  <a:cubicBezTo>
                    <a:pt x="1493" y="559"/>
                    <a:pt x="1640" y="822"/>
                    <a:pt x="1698" y="1144"/>
                  </a:cubicBezTo>
                  <a:cubicBezTo>
                    <a:pt x="1757" y="1452"/>
                    <a:pt x="1727" y="1744"/>
                    <a:pt x="1684" y="2023"/>
                  </a:cubicBezTo>
                  <a:cubicBezTo>
                    <a:pt x="1625" y="2271"/>
                    <a:pt x="1523" y="2506"/>
                    <a:pt x="1464" y="2711"/>
                  </a:cubicBezTo>
                  <a:cubicBezTo>
                    <a:pt x="1288" y="3121"/>
                    <a:pt x="1186" y="3355"/>
                    <a:pt x="1200" y="3355"/>
                  </a:cubicBezTo>
                  <a:cubicBezTo>
                    <a:pt x="1200" y="3355"/>
                    <a:pt x="1244" y="3296"/>
                    <a:pt x="1288" y="3194"/>
                  </a:cubicBezTo>
                  <a:cubicBezTo>
                    <a:pt x="1347" y="3077"/>
                    <a:pt x="1420" y="2930"/>
                    <a:pt x="1508" y="2725"/>
                  </a:cubicBezTo>
                  <a:cubicBezTo>
                    <a:pt x="1610" y="2535"/>
                    <a:pt x="1698" y="2286"/>
                    <a:pt x="1757" y="2023"/>
                  </a:cubicBezTo>
                  <a:cubicBezTo>
                    <a:pt x="1830" y="1744"/>
                    <a:pt x="1845" y="1422"/>
                    <a:pt x="1771" y="1100"/>
                  </a:cubicBezTo>
                  <a:cubicBezTo>
                    <a:pt x="1713" y="793"/>
                    <a:pt x="1552" y="500"/>
                    <a:pt x="1332" y="295"/>
                  </a:cubicBezTo>
                  <a:cubicBezTo>
                    <a:pt x="1113" y="105"/>
                    <a:pt x="849" y="17"/>
                    <a:pt x="630" y="2"/>
                  </a:cubicBezTo>
                  <a:cubicBezTo>
                    <a:pt x="606" y="1"/>
                    <a:pt x="583" y="0"/>
                    <a:pt x="56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-425944" y="3486188"/>
              <a:ext cx="274154" cy="281779"/>
            </a:xfrm>
            <a:custGeom>
              <a:rect b="b" l="l" r="r" t="t"/>
              <a:pathLst>
                <a:path extrusionOk="0" h="3326" w="3236">
                  <a:moveTo>
                    <a:pt x="3189" y="1"/>
                  </a:moveTo>
                  <a:cubicBezTo>
                    <a:pt x="3133" y="1"/>
                    <a:pt x="2413" y="708"/>
                    <a:pt x="1552" y="1597"/>
                  </a:cubicBezTo>
                  <a:cubicBezTo>
                    <a:pt x="674" y="2520"/>
                    <a:pt x="0" y="3281"/>
                    <a:pt x="29" y="3325"/>
                  </a:cubicBezTo>
                  <a:cubicBezTo>
                    <a:pt x="30" y="3326"/>
                    <a:pt x="31" y="3326"/>
                    <a:pt x="33" y="3326"/>
                  </a:cubicBezTo>
                  <a:cubicBezTo>
                    <a:pt x="102" y="3326"/>
                    <a:pt x="823" y="2619"/>
                    <a:pt x="1684" y="1729"/>
                  </a:cubicBezTo>
                  <a:cubicBezTo>
                    <a:pt x="2562" y="807"/>
                    <a:pt x="3235" y="46"/>
                    <a:pt x="3192" y="2"/>
                  </a:cubicBezTo>
                  <a:cubicBezTo>
                    <a:pt x="3191" y="1"/>
                    <a:pt x="3190" y="1"/>
                    <a:pt x="3189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202851" y="3514654"/>
              <a:ext cx="261785" cy="218747"/>
            </a:xfrm>
            <a:custGeom>
              <a:rect b="b" l="l" r="r" t="t"/>
              <a:pathLst>
                <a:path extrusionOk="0" h="2582" w="3090">
                  <a:moveTo>
                    <a:pt x="64" y="0"/>
                  </a:moveTo>
                  <a:cubicBezTo>
                    <a:pt x="62" y="0"/>
                    <a:pt x="60" y="1"/>
                    <a:pt x="59" y="2"/>
                  </a:cubicBezTo>
                  <a:cubicBezTo>
                    <a:pt x="0" y="32"/>
                    <a:pt x="615" y="676"/>
                    <a:pt x="1479" y="1379"/>
                  </a:cubicBezTo>
                  <a:cubicBezTo>
                    <a:pt x="2297" y="2041"/>
                    <a:pt x="2965" y="2581"/>
                    <a:pt x="3052" y="2581"/>
                  </a:cubicBezTo>
                  <a:cubicBezTo>
                    <a:pt x="3056" y="2581"/>
                    <a:pt x="3058" y="2581"/>
                    <a:pt x="3060" y="2579"/>
                  </a:cubicBezTo>
                  <a:cubicBezTo>
                    <a:pt x="3089" y="2520"/>
                    <a:pt x="2460" y="1920"/>
                    <a:pt x="1611" y="1232"/>
                  </a:cubicBezTo>
                  <a:cubicBezTo>
                    <a:pt x="792" y="569"/>
                    <a:pt x="136" y="0"/>
                    <a:pt x="64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-406119" y="3262950"/>
              <a:ext cx="842202" cy="393609"/>
            </a:xfrm>
            <a:custGeom>
              <a:rect b="b" l="l" r="r" t="t"/>
              <a:pathLst>
                <a:path extrusionOk="0" h="4646" w="9941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1"/>
                    <a:pt x="117" y="148"/>
                    <a:pt x="366" y="397"/>
                  </a:cubicBezTo>
                  <a:cubicBezTo>
                    <a:pt x="601" y="631"/>
                    <a:pt x="967" y="953"/>
                    <a:pt x="1406" y="1378"/>
                  </a:cubicBezTo>
                  <a:cubicBezTo>
                    <a:pt x="1845" y="1788"/>
                    <a:pt x="2372" y="2271"/>
                    <a:pt x="2958" y="2827"/>
                  </a:cubicBezTo>
                  <a:cubicBezTo>
                    <a:pt x="3280" y="3105"/>
                    <a:pt x="3558" y="3398"/>
                    <a:pt x="3894" y="3691"/>
                  </a:cubicBezTo>
                  <a:cubicBezTo>
                    <a:pt x="4056" y="3837"/>
                    <a:pt x="4231" y="3998"/>
                    <a:pt x="4392" y="4145"/>
                  </a:cubicBezTo>
                  <a:cubicBezTo>
                    <a:pt x="4568" y="4291"/>
                    <a:pt x="4744" y="4452"/>
                    <a:pt x="4978" y="4569"/>
                  </a:cubicBezTo>
                  <a:cubicBezTo>
                    <a:pt x="5092" y="4607"/>
                    <a:pt x="5195" y="4645"/>
                    <a:pt x="5306" y="4645"/>
                  </a:cubicBezTo>
                  <a:cubicBezTo>
                    <a:pt x="5323" y="4645"/>
                    <a:pt x="5341" y="4644"/>
                    <a:pt x="5358" y="4642"/>
                  </a:cubicBezTo>
                  <a:cubicBezTo>
                    <a:pt x="5505" y="4642"/>
                    <a:pt x="5637" y="4584"/>
                    <a:pt x="5724" y="4511"/>
                  </a:cubicBezTo>
                  <a:cubicBezTo>
                    <a:pt x="5929" y="4364"/>
                    <a:pt x="6076" y="4203"/>
                    <a:pt x="6237" y="4057"/>
                  </a:cubicBezTo>
                  <a:cubicBezTo>
                    <a:pt x="6559" y="3735"/>
                    <a:pt x="6852" y="3442"/>
                    <a:pt x="7159" y="3178"/>
                  </a:cubicBezTo>
                  <a:cubicBezTo>
                    <a:pt x="7715" y="2608"/>
                    <a:pt x="8213" y="2080"/>
                    <a:pt x="8638" y="1641"/>
                  </a:cubicBezTo>
                  <a:cubicBezTo>
                    <a:pt x="9033" y="1173"/>
                    <a:pt x="9370" y="807"/>
                    <a:pt x="9589" y="558"/>
                  </a:cubicBezTo>
                  <a:cubicBezTo>
                    <a:pt x="9809" y="294"/>
                    <a:pt x="9941" y="133"/>
                    <a:pt x="9911" y="133"/>
                  </a:cubicBezTo>
                  <a:lnTo>
                    <a:pt x="9911" y="133"/>
                  </a:lnTo>
                  <a:cubicBezTo>
                    <a:pt x="9911" y="133"/>
                    <a:pt x="9765" y="265"/>
                    <a:pt x="9531" y="514"/>
                  </a:cubicBezTo>
                  <a:cubicBezTo>
                    <a:pt x="9282" y="763"/>
                    <a:pt x="8945" y="1100"/>
                    <a:pt x="8521" y="1539"/>
                  </a:cubicBezTo>
                  <a:cubicBezTo>
                    <a:pt x="8111" y="1978"/>
                    <a:pt x="7598" y="2490"/>
                    <a:pt x="7027" y="3047"/>
                  </a:cubicBezTo>
                  <a:cubicBezTo>
                    <a:pt x="6735" y="3325"/>
                    <a:pt x="6427" y="3618"/>
                    <a:pt x="6105" y="3910"/>
                  </a:cubicBezTo>
                  <a:cubicBezTo>
                    <a:pt x="5944" y="4028"/>
                    <a:pt x="5783" y="4218"/>
                    <a:pt x="5622" y="4320"/>
                  </a:cubicBezTo>
                  <a:cubicBezTo>
                    <a:pt x="5519" y="4397"/>
                    <a:pt x="5412" y="4434"/>
                    <a:pt x="5299" y="4434"/>
                  </a:cubicBezTo>
                  <a:cubicBezTo>
                    <a:pt x="5219" y="4434"/>
                    <a:pt x="5136" y="4415"/>
                    <a:pt x="5051" y="4379"/>
                  </a:cubicBezTo>
                  <a:cubicBezTo>
                    <a:pt x="4846" y="4291"/>
                    <a:pt x="4685" y="4145"/>
                    <a:pt x="4524" y="3998"/>
                  </a:cubicBezTo>
                  <a:lnTo>
                    <a:pt x="4026" y="3559"/>
                  </a:lnTo>
                  <a:cubicBezTo>
                    <a:pt x="3690" y="3266"/>
                    <a:pt x="3382" y="2988"/>
                    <a:pt x="3089" y="2710"/>
                  </a:cubicBezTo>
                  <a:cubicBezTo>
                    <a:pt x="2489" y="2183"/>
                    <a:pt x="1947" y="1685"/>
                    <a:pt x="1494" y="1290"/>
                  </a:cubicBezTo>
                  <a:cubicBezTo>
                    <a:pt x="1040" y="880"/>
                    <a:pt x="674" y="558"/>
                    <a:pt x="425" y="338"/>
                  </a:cubicBezTo>
                  <a:cubicBezTo>
                    <a:pt x="161" y="130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2989" y="3584210"/>
              <a:ext cx="43461" cy="111915"/>
            </a:xfrm>
            <a:custGeom>
              <a:rect b="b" l="l" r="r" t="t"/>
              <a:pathLst>
                <a:path extrusionOk="0" h="1321" w="513">
                  <a:moveTo>
                    <a:pt x="255" y="1"/>
                  </a:moveTo>
                  <a:cubicBezTo>
                    <a:pt x="126" y="1"/>
                    <a:pt x="1" y="303"/>
                    <a:pt x="15" y="675"/>
                  </a:cubicBezTo>
                  <a:cubicBezTo>
                    <a:pt x="57" y="1038"/>
                    <a:pt x="206" y="1321"/>
                    <a:pt x="334" y="1321"/>
                  </a:cubicBezTo>
                  <a:cubicBezTo>
                    <a:pt x="340" y="1321"/>
                    <a:pt x="346" y="1320"/>
                    <a:pt x="352" y="1319"/>
                  </a:cubicBezTo>
                  <a:cubicBezTo>
                    <a:pt x="469" y="1290"/>
                    <a:pt x="513" y="997"/>
                    <a:pt x="498" y="645"/>
                  </a:cubicBezTo>
                  <a:cubicBezTo>
                    <a:pt x="484" y="294"/>
                    <a:pt x="381" y="1"/>
                    <a:pt x="264" y="1"/>
                  </a:cubicBezTo>
                  <a:cubicBezTo>
                    <a:pt x="261" y="1"/>
                    <a:pt x="258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-465678" y="3848453"/>
              <a:ext cx="927769" cy="118100"/>
            </a:xfrm>
            <a:custGeom>
              <a:rect b="b" l="l" r="r" t="t"/>
              <a:pathLst>
                <a:path extrusionOk="0" h="1394" w="10951">
                  <a:moveTo>
                    <a:pt x="4957" y="0"/>
                  </a:moveTo>
                  <a:cubicBezTo>
                    <a:pt x="4383" y="0"/>
                    <a:pt x="3837" y="47"/>
                    <a:pt x="3324" y="103"/>
                  </a:cubicBezTo>
                  <a:cubicBezTo>
                    <a:pt x="2972" y="147"/>
                    <a:pt x="2665" y="176"/>
                    <a:pt x="2372" y="249"/>
                  </a:cubicBezTo>
                  <a:cubicBezTo>
                    <a:pt x="2226" y="293"/>
                    <a:pt x="2065" y="308"/>
                    <a:pt x="1948" y="337"/>
                  </a:cubicBezTo>
                  <a:cubicBezTo>
                    <a:pt x="1816" y="381"/>
                    <a:pt x="1684" y="396"/>
                    <a:pt x="1552" y="440"/>
                  </a:cubicBezTo>
                  <a:cubicBezTo>
                    <a:pt x="1304" y="513"/>
                    <a:pt x="1099" y="586"/>
                    <a:pt x="894" y="630"/>
                  </a:cubicBezTo>
                  <a:cubicBezTo>
                    <a:pt x="703" y="689"/>
                    <a:pt x="528" y="747"/>
                    <a:pt x="411" y="806"/>
                  </a:cubicBezTo>
                  <a:cubicBezTo>
                    <a:pt x="147" y="908"/>
                    <a:pt x="1" y="967"/>
                    <a:pt x="1" y="981"/>
                  </a:cubicBezTo>
                  <a:cubicBezTo>
                    <a:pt x="2" y="985"/>
                    <a:pt x="6" y="986"/>
                    <a:pt x="15" y="986"/>
                  </a:cubicBezTo>
                  <a:cubicBezTo>
                    <a:pt x="110" y="986"/>
                    <a:pt x="679" y="759"/>
                    <a:pt x="1596" y="557"/>
                  </a:cubicBezTo>
                  <a:cubicBezTo>
                    <a:pt x="1728" y="528"/>
                    <a:pt x="1860" y="513"/>
                    <a:pt x="1977" y="469"/>
                  </a:cubicBezTo>
                  <a:cubicBezTo>
                    <a:pt x="2109" y="454"/>
                    <a:pt x="2255" y="410"/>
                    <a:pt x="2402" y="396"/>
                  </a:cubicBezTo>
                  <a:cubicBezTo>
                    <a:pt x="2694" y="337"/>
                    <a:pt x="3002" y="308"/>
                    <a:pt x="3338" y="264"/>
                  </a:cubicBezTo>
                  <a:cubicBezTo>
                    <a:pt x="3909" y="226"/>
                    <a:pt x="4534" y="188"/>
                    <a:pt x="5186" y="188"/>
                  </a:cubicBezTo>
                  <a:cubicBezTo>
                    <a:pt x="5287" y="188"/>
                    <a:pt x="5388" y="189"/>
                    <a:pt x="5490" y="191"/>
                  </a:cubicBezTo>
                  <a:cubicBezTo>
                    <a:pt x="6266" y="235"/>
                    <a:pt x="6998" y="323"/>
                    <a:pt x="7657" y="440"/>
                  </a:cubicBezTo>
                  <a:cubicBezTo>
                    <a:pt x="7979" y="513"/>
                    <a:pt x="8287" y="557"/>
                    <a:pt x="8594" y="630"/>
                  </a:cubicBezTo>
                  <a:cubicBezTo>
                    <a:pt x="8726" y="674"/>
                    <a:pt x="8872" y="703"/>
                    <a:pt x="9004" y="747"/>
                  </a:cubicBezTo>
                  <a:lnTo>
                    <a:pt x="9385" y="850"/>
                  </a:lnTo>
                  <a:cubicBezTo>
                    <a:pt x="10318" y="1128"/>
                    <a:pt x="10866" y="1393"/>
                    <a:pt x="10943" y="1393"/>
                  </a:cubicBezTo>
                  <a:cubicBezTo>
                    <a:pt x="10947" y="1393"/>
                    <a:pt x="10950" y="1393"/>
                    <a:pt x="10951" y="1391"/>
                  </a:cubicBezTo>
                  <a:cubicBezTo>
                    <a:pt x="10951" y="1391"/>
                    <a:pt x="10805" y="1318"/>
                    <a:pt x="10541" y="1172"/>
                  </a:cubicBezTo>
                  <a:cubicBezTo>
                    <a:pt x="10409" y="1113"/>
                    <a:pt x="10248" y="1040"/>
                    <a:pt x="10073" y="967"/>
                  </a:cubicBezTo>
                  <a:cubicBezTo>
                    <a:pt x="9882" y="894"/>
                    <a:pt x="9663" y="806"/>
                    <a:pt x="9428" y="732"/>
                  </a:cubicBezTo>
                  <a:cubicBezTo>
                    <a:pt x="9297" y="689"/>
                    <a:pt x="9165" y="630"/>
                    <a:pt x="9048" y="601"/>
                  </a:cubicBezTo>
                  <a:cubicBezTo>
                    <a:pt x="8916" y="557"/>
                    <a:pt x="8770" y="528"/>
                    <a:pt x="8623" y="484"/>
                  </a:cubicBezTo>
                  <a:cubicBezTo>
                    <a:pt x="8331" y="396"/>
                    <a:pt x="8023" y="337"/>
                    <a:pt x="7686" y="264"/>
                  </a:cubicBezTo>
                  <a:cubicBezTo>
                    <a:pt x="7028" y="147"/>
                    <a:pt x="6296" y="44"/>
                    <a:pt x="5505" y="15"/>
                  </a:cubicBezTo>
                  <a:cubicBezTo>
                    <a:pt x="5320" y="5"/>
                    <a:pt x="5137" y="0"/>
                    <a:pt x="4957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731167" y="1500595"/>
              <a:ext cx="28635" cy="934038"/>
            </a:xfrm>
            <a:custGeom>
              <a:rect b="b" l="l" r="r" t="t"/>
              <a:pathLst>
                <a:path extrusionOk="0" h="11025" w="338">
                  <a:moveTo>
                    <a:pt x="45" y="1"/>
                  </a:moveTo>
                  <a:lnTo>
                    <a:pt x="45" y="1"/>
                  </a:lnTo>
                  <a:cubicBezTo>
                    <a:pt x="1" y="1"/>
                    <a:pt x="59" y="2475"/>
                    <a:pt x="133" y="5505"/>
                  </a:cubicBezTo>
                  <a:cubicBezTo>
                    <a:pt x="206" y="8550"/>
                    <a:pt x="294" y="11024"/>
                    <a:pt x="323" y="11024"/>
                  </a:cubicBezTo>
                  <a:cubicBezTo>
                    <a:pt x="337" y="11024"/>
                    <a:pt x="294" y="8550"/>
                    <a:pt x="220" y="5505"/>
                  </a:cubicBezTo>
                  <a:cubicBezTo>
                    <a:pt x="147" y="2475"/>
                    <a:pt x="59" y="1"/>
                    <a:pt x="45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30445" y="1381562"/>
              <a:ext cx="1538007" cy="1427617"/>
            </a:xfrm>
            <a:custGeom>
              <a:rect b="b" l="l" r="r" t="t"/>
              <a:pathLst>
                <a:path extrusionOk="0" h="16851" w="18154">
                  <a:moveTo>
                    <a:pt x="3397" y="2270"/>
                  </a:moveTo>
                  <a:cubicBezTo>
                    <a:pt x="3851" y="2284"/>
                    <a:pt x="4744" y="2284"/>
                    <a:pt x="5856" y="2284"/>
                  </a:cubicBezTo>
                  <a:lnTo>
                    <a:pt x="5856" y="4495"/>
                  </a:lnTo>
                  <a:cubicBezTo>
                    <a:pt x="4714" y="4495"/>
                    <a:pt x="3734" y="4509"/>
                    <a:pt x="3119" y="4509"/>
                  </a:cubicBezTo>
                  <a:cubicBezTo>
                    <a:pt x="3133" y="4100"/>
                    <a:pt x="3192" y="3690"/>
                    <a:pt x="3250" y="3324"/>
                  </a:cubicBezTo>
                  <a:cubicBezTo>
                    <a:pt x="3294" y="2928"/>
                    <a:pt x="3338" y="2577"/>
                    <a:pt x="3397" y="2270"/>
                  </a:cubicBezTo>
                  <a:close/>
                  <a:moveTo>
                    <a:pt x="9999" y="2299"/>
                  </a:moveTo>
                  <a:cubicBezTo>
                    <a:pt x="10029" y="2943"/>
                    <a:pt x="10072" y="3690"/>
                    <a:pt x="10131" y="4524"/>
                  </a:cubicBezTo>
                  <a:lnTo>
                    <a:pt x="5929" y="4524"/>
                  </a:lnTo>
                  <a:cubicBezTo>
                    <a:pt x="5929" y="3690"/>
                    <a:pt x="5929" y="2943"/>
                    <a:pt x="5915" y="2299"/>
                  </a:cubicBezTo>
                  <a:close/>
                  <a:moveTo>
                    <a:pt x="12356" y="2270"/>
                  </a:moveTo>
                  <a:cubicBezTo>
                    <a:pt x="12371" y="2401"/>
                    <a:pt x="12400" y="2548"/>
                    <a:pt x="12415" y="2694"/>
                  </a:cubicBezTo>
                  <a:cubicBezTo>
                    <a:pt x="12488" y="3207"/>
                    <a:pt x="12561" y="3821"/>
                    <a:pt x="12649" y="4524"/>
                  </a:cubicBezTo>
                  <a:cubicBezTo>
                    <a:pt x="12122" y="4524"/>
                    <a:pt x="11258" y="4495"/>
                    <a:pt x="10219" y="4495"/>
                  </a:cubicBezTo>
                  <a:cubicBezTo>
                    <a:pt x="10160" y="3675"/>
                    <a:pt x="10116" y="2928"/>
                    <a:pt x="10072" y="2284"/>
                  </a:cubicBezTo>
                  <a:cubicBezTo>
                    <a:pt x="11053" y="2284"/>
                    <a:pt x="11858" y="2284"/>
                    <a:pt x="12356" y="2270"/>
                  </a:cubicBezTo>
                  <a:close/>
                  <a:moveTo>
                    <a:pt x="10146" y="4597"/>
                  </a:moveTo>
                  <a:cubicBezTo>
                    <a:pt x="10146" y="5066"/>
                    <a:pt x="10175" y="5549"/>
                    <a:pt x="10219" y="6061"/>
                  </a:cubicBezTo>
                  <a:cubicBezTo>
                    <a:pt x="10233" y="6354"/>
                    <a:pt x="10248" y="6647"/>
                    <a:pt x="10263" y="6910"/>
                  </a:cubicBezTo>
                  <a:lnTo>
                    <a:pt x="5915" y="6910"/>
                  </a:lnTo>
                  <a:cubicBezTo>
                    <a:pt x="5915" y="6603"/>
                    <a:pt x="5929" y="6310"/>
                    <a:pt x="5929" y="5988"/>
                  </a:cubicBezTo>
                  <a:cubicBezTo>
                    <a:pt x="5929" y="5505"/>
                    <a:pt x="5959" y="5051"/>
                    <a:pt x="5959" y="4597"/>
                  </a:cubicBezTo>
                  <a:close/>
                  <a:moveTo>
                    <a:pt x="3075" y="4568"/>
                  </a:moveTo>
                  <a:cubicBezTo>
                    <a:pt x="3719" y="4568"/>
                    <a:pt x="4685" y="4583"/>
                    <a:pt x="5842" y="4583"/>
                  </a:cubicBezTo>
                  <a:cubicBezTo>
                    <a:pt x="5842" y="5037"/>
                    <a:pt x="5842" y="5505"/>
                    <a:pt x="5827" y="5973"/>
                  </a:cubicBezTo>
                  <a:cubicBezTo>
                    <a:pt x="5827" y="6296"/>
                    <a:pt x="5798" y="6603"/>
                    <a:pt x="5798" y="6910"/>
                  </a:cubicBezTo>
                  <a:cubicBezTo>
                    <a:pt x="4612" y="6910"/>
                    <a:pt x="3572" y="6910"/>
                    <a:pt x="2797" y="6925"/>
                  </a:cubicBezTo>
                  <a:cubicBezTo>
                    <a:pt x="2899" y="6076"/>
                    <a:pt x="2987" y="5285"/>
                    <a:pt x="3075" y="4568"/>
                  </a:cubicBezTo>
                  <a:close/>
                  <a:moveTo>
                    <a:pt x="12634" y="4568"/>
                  </a:moveTo>
                  <a:cubicBezTo>
                    <a:pt x="12708" y="5154"/>
                    <a:pt x="12795" y="5783"/>
                    <a:pt x="12869" y="6442"/>
                  </a:cubicBezTo>
                  <a:cubicBezTo>
                    <a:pt x="12883" y="6603"/>
                    <a:pt x="12927" y="6764"/>
                    <a:pt x="12942" y="6954"/>
                  </a:cubicBezTo>
                  <a:cubicBezTo>
                    <a:pt x="12444" y="6910"/>
                    <a:pt x="11522" y="6910"/>
                    <a:pt x="10351" y="6910"/>
                  </a:cubicBezTo>
                  <a:cubicBezTo>
                    <a:pt x="10321" y="6647"/>
                    <a:pt x="10307" y="6354"/>
                    <a:pt x="10292" y="6061"/>
                  </a:cubicBezTo>
                  <a:cubicBezTo>
                    <a:pt x="10248" y="5564"/>
                    <a:pt x="10233" y="5066"/>
                    <a:pt x="10204" y="4597"/>
                  </a:cubicBezTo>
                  <a:cubicBezTo>
                    <a:pt x="11258" y="4597"/>
                    <a:pt x="12122" y="4568"/>
                    <a:pt x="12634" y="4568"/>
                  </a:cubicBezTo>
                  <a:close/>
                  <a:moveTo>
                    <a:pt x="2782" y="6969"/>
                  </a:moveTo>
                  <a:cubicBezTo>
                    <a:pt x="3558" y="6969"/>
                    <a:pt x="4597" y="6984"/>
                    <a:pt x="5783" y="6984"/>
                  </a:cubicBezTo>
                  <a:cubicBezTo>
                    <a:pt x="5768" y="7847"/>
                    <a:pt x="5754" y="8652"/>
                    <a:pt x="5739" y="9326"/>
                  </a:cubicBezTo>
                  <a:cubicBezTo>
                    <a:pt x="4524" y="9355"/>
                    <a:pt x="3426" y="9355"/>
                    <a:pt x="2548" y="9355"/>
                  </a:cubicBezTo>
                  <a:cubicBezTo>
                    <a:pt x="2562" y="9209"/>
                    <a:pt x="2592" y="9062"/>
                    <a:pt x="2592" y="8916"/>
                  </a:cubicBezTo>
                  <a:cubicBezTo>
                    <a:pt x="2665" y="8228"/>
                    <a:pt x="2709" y="7598"/>
                    <a:pt x="2782" y="6969"/>
                  </a:cubicBezTo>
                  <a:close/>
                  <a:moveTo>
                    <a:pt x="10263" y="7013"/>
                  </a:moveTo>
                  <a:cubicBezTo>
                    <a:pt x="10321" y="7847"/>
                    <a:pt x="10365" y="8652"/>
                    <a:pt x="10424" y="9370"/>
                  </a:cubicBezTo>
                  <a:lnTo>
                    <a:pt x="10190" y="9370"/>
                  </a:lnTo>
                  <a:cubicBezTo>
                    <a:pt x="9194" y="9370"/>
                    <a:pt x="7818" y="9370"/>
                    <a:pt x="6295" y="9355"/>
                  </a:cubicBezTo>
                  <a:lnTo>
                    <a:pt x="5842" y="9355"/>
                  </a:lnTo>
                  <a:cubicBezTo>
                    <a:pt x="5856" y="8652"/>
                    <a:pt x="5900" y="7862"/>
                    <a:pt x="5915" y="7013"/>
                  </a:cubicBezTo>
                  <a:close/>
                  <a:moveTo>
                    <a:pt x="13352" y="9663"/>
                  </a:moveTo>
                  <a:cubicBezTo>
                    <a:pt x="13366" y="9824"/>
                    <a:pt x="13396" y="10014"/>
                    <a:pt x="13410" y="10160"/>
                  </a:cubicBezTo>
                  <a:cubicBezTo>
                    <a:pt x="13440" y="10204"/>
                    <a:pt x="13440" y="10263"/>
                    <a:pt x="13440" y="10336"/>
                  </a:cubicBezTo>
                  <a:cubicBezTo>
                    <a:pt x="13147" y="10380"/>
                    <a:pt x="12854" y="10409"/>
                    <a:pt x="12620" y="10424"/>
                  </a:cubicBezTo>
                  <a:cubicBezTo>
                    <a:pt x="12751" y="10263"/>
                    <a:pt x="12956" y="10058"/>
                    <a:pt x="13161" y="9868"/>
                  </a:cubicBezTo>
                  <a:cubicBezTo>
                    <a:pt x="13235" y="9794"/>
                    <a:pt x="13293" y="9736"/>
                    <a:pt x="13352" y="9663"/>
                  </a:cubicBezTo>
                  <a:close/>
                  <a:moveTo>
                    <a:pt x="10438" y="9399"/>
                  </a:moveTo>
                  <a:cubicBezTo>
                    <a:pt x="10468" y="10160"/>
                    <a:pt x="10512" y="10775"/>
                    <a:pt x="10541" y="11229"/>
                  </a:cubicBezTo>
                  <a:cubicBezTo>
                    <a:pt x="9794" y="11302"/>
                    <a:pt x="8813" y="11405"/>
                    <a:pt x="7715" y="11405"/>
                  </a:cubicBezTo>
                  <a:cubicBezTo>
                    <a:pt x="6998" y="11405"/>
                    <a:pt x="6339" y="11375"/>
                    <a:pt x="5754" y="11346"/>
                  </a:cubicBezTo>
                  <a:cubicBezTo>
                    <a:pt x="5768" y="11053"/>
                    <a:pt x="5783" y="10629"/>
                    <a:pt x="5827" y="10102"/>
                  </a:cubicBezTo>
                  <a:cubicBezTo>
                    <a:pt x="5842" y="9897"/>
                    <a:pt x="5842" y="9663"/>
                    <a:pt x="5856" y="9428"/>
                  </a:cubicBezTo>
                  <a:lnTo>
                    <a:pt x="6325" y="9428"/>
                  </a:lnTo>
                  <a:cubicBezTo>
                    <a:pt x="7833" y="9428"/>
                    <a:pt x="9209" y="9399"/>
                    <a:pt x="10219" y="9399"/>
                  </a:cubicBezTo>
                  <a:close/>
                  <a:moveTo>
                    <a:pt x="9926" y="1"/>
                  </a:moveTo>
                  <a:lnTo>
                    <a:pt x="9926" y="1"/>
                  </a:lnTo>
                  <a:cubicBezTo>
                    <a:pt x="9911" y="1"/>
                    <a:pt x="9941" y="864"/>
                    <a:pt x="10014" y="2211"/>
                  </a:cubicBezTo>
                  <a:lnTo>
                    <a:pt x="5959" y="2211"/>
                  </a:lnTo>
                  <a:lnTo>
                    <a:pt x="5959" y="1845"/>
                  </a:lnTo>
                  <a:cubicBezTo>
                    <a:pt x="5929" y="1318"/>
                    <a:pt x="5929" y="894"/>
                    <a:pt x="5915" y="601"/>
                  </a:cubicBezTo>
                  <a:cubicBezTo>
                    <a:pt x="5915" y="454"/>
                    <a:pt x="5900" y="352"/>
                    <a:pt x="5900" y="249"/>
                  </a:cubicBezTo>
                  <a:cubicBezTo>
                    <a:pt x="5900" y="176"/>
                    <a:pt x="5900" y="147"/>
                    <a:pt x="5886" y="147"/>
                  </a:cubicBezTo>
                  <a:lnTo>
                    <a:pt x="5886" y="249"/>
                  </a:lnTo>
                  <a:lnTo>
                    <a:pt x="5886" y="601"/>
                  </a:lnTo>
                  <a:lnTo>
                    <a:pt x="5886" y="1845"/>
                  </a:lnTo>
                  <a:lnTo>
                    <a:pt x="5886" y="2211"/>
                  </a:lnTo>
                  <a:cubicBezTo>
                    <a:pt x="4758" y="2211"/>
                    <a:pt x="3880" y="2226"/>
                    <a:pt x="3411" y="2226"/>
                  </a:cubicBezTo>
                  <a:cubicBezTo>
                    <a:pt x="3441" y="2006"/>
                    <a:pt x="3470" y="1787"/>
                    <a:pt x="3485" y="1626"/>
                  </a:cubicBezTo>
                  <a:cubicBezTo>
                    <a:pt x="3499" y="1421"/>
                    <a:pt x="3514" y="1274"/>
                    <a:pt x="3529" y="1172"/>
                  </a:cubicBezTo>
                  <a:cubicBezTo>
                    <a:pt x="3529" y="1113"/>
                    <a:pt x="3558" y="1084"/>
                    <a:pt x="3558" y="1040"/>
                  </a:cubicBezTo>
                  <a:lnTo>
                    <a:pt x="3558" y="1011"/>
                  </a:lnTo>
                  <a:cubicBezTo>
                    <a:pt x="3558" y="1011"/>
                    <a:pt x="3558" y="1025"/>
                    <a:pt x="3529" y="1040"/>
                  </a:cubicBezTo>
                  <a:cubicBezTo>
                    <a:pt x="3529" y="1084"/>
                    <a:pt x="3514" y="1113"/>
                    <a:pt x="3514" y="1157"/>
                  </a:cubicBezTo>
                  <a:cubicBezTo>
                    <a:pt x="3499" y="1260"/>
                    <a:pt x="3485" y="1421"/>
                    <a:pt x="3441" y="1611"/>
                  </a:cubicBezTo>
                  <a:cubicBezTo>
                    <a:pt x="3411" y="1772"/>
                    <a:pt x="3397" y="1992"/>
                    <a:pt x="3353" y="2211"/>
                  </a:cubicBezTo>
                  <a:cubicBezTo>
                    <a:pt x="3148" y="2211"/>
                    <a:pt x="3045" y="2226"/>
                    <a:pt x="3045" y="2226"/>
                  </a:cubicBezTo>
                  <a:cubicBezTo>
                    <a:pt x="3045" y="2226"/>
                    <a:pt x="3148" y="2255"/>
                    <a:pt x="3353" y="2255"/>
                  </a:cubicBezTo>
                  <a:cubicBezTo>
                    <a:pt x="3309" y="2562"/>
                    <a:pt x="3265" y="2914"/>
                    <a:pt x="3207" y="3294"/>
                  </a:cubicBezTo>
                  <a:cubicBezTo>
                    <a:pt x="3148" y="3660"/>
                    <a:pt x="3104" y="4056"/>
                    <a:pt x="3045" y="4495"/>
                  </a:cubicBezTo>
                  <a:cubicBezTo>
                    <a:pt x="2562" y="4495"/>
                    <a:pt x="2299" y="4524"/>
                    <a:pt x="2299" y="4524"/>
                  </a:cubicBezTo>
                  <a:cubicBezTo>
                    <a:pt x="2299" y="4524"/>
                    <a:pt x="2562" y="4539"/>
                    <a:pt x="3045" y="4539"/>
                  </a:cubicBezTo>
                  <a:cubicBezTo>
                    <a:pt x="2958" y="5256"/>
                    <a:pt x="2855" y="6032"/>
                    <a:pt x="2753" y="6881"/>
                  </a:cubicBezTo>
                  <a:cubicBezTo>
                    <a:pt x="1948" y="6881"/>
                    <a:pt x="1450" y="6896"/>
                    <a:pt x="1450" y="6910"/>
                  </a:cubicBezTo>
                  <a:cubicBezTo>
                    <a:pt x="1450" y="6940"/>
                    <a:pt x="1933" y="6940"/>
                    <a:pt x="2738" y="6954"/>
                  </a:cubicBezTo>
                  <a:cubicBezTo>
                    <a:pt x="2665" y="7569"/>
                    <a:pt x="2592" y="8213"/>
                    <a:pt x="2533" y="8887"/>
                  </a:cubicBezTo>
                  <a:cubicBezTo>
                    <a:pt x="2504" y="9033"/>
                    <a:pt x="2489" y="9180"/>
                    <a:pt x="2489" y="9326"/>
                  </a:cubicBezTo>
                  <a:lnTo>
                    <a:pt x="2416" y="9326"/>
                  </a:lnTo>
                  <a:cubicBezTo>
                    <a:pt x="1918" y="9326"/>
                    <a:pt x="1523" y="9355"/>
                    <a:pt x="1230" y="9355"/>
                  </a:cubicBezTo>
                  <a:lnTo>
                    <a:pt x="908" y="9355"/>
                  </a:lnTo>
                  <a:cubicBezTo>
                    <a:pt x="835" y="9355"/>
                    <a:pt x="791" y="9355"/>
                    <a:pt x="791" y="9370"/>
                  </a:cubicBezTo>
                  <a:cubicBezTo>
                    <a:pt x="791" y="9377"/>
                    <a:pt x="802" y="9377"/>
                    <a:pt x="822" y="9377"/>
                  </a:cubicBezTo>
                  <a:cubicBezTo>
                    <a:pt x="842" y="9377"/>
                    <a:pt x="872" y="9377"/>
                    <a:pt x="908" y="9384"/>
                  </a:cubicBezTo>
                  <a:lnTo>
                    <a:pt x="1230" y="9384"/>
                  </a:lnTo>
                  <a:cubicBezTo>
                    <a:pt x="1523" y="9384"/>
                    <a:pt x="1918" y="9384"/>
                    <a:pt x="2416" y="9399"/>
                  </a:cubicBezTo>
                  <a:lnTo>
                    <a:pt x="2489" y="9399"/>
                  </a:lnTo>
                  <a:cubicBezTo>
                    <a:pt x="2401" y="10365"/>
                    <a:pt x="2328" y="11288"/>
                    <a:pt x="2255" y="12122"/>
                  </a:cubicBezTo>
                  <a:lnTo>
                    <a:pt x="1889" y="12122"/>
                  </a:lnTo>
                  <a:cubicBezTo>
                    <a:pt x="1011" y="12122"/>
                    <a:pt x="279" y="12151"/>
                    <a:pt x="279" y="12181"/>
                  </a:cubicBezTo>
                  <a:cubicBezTo>
                    <a:pt x="279" y="12225"/>
                    <a:pt x="996" y="12239"/>
                    <a:pt x="1889" y="12239"/>
                  </a:cubicBezTo>
                  <a:lnTo>
                    <a:pt x="2255" y="12239"/>
                  </a:lnTo>
                  <a:cubicBezTo>
                    <a:pt x="2196" y="13103"/>
                    <a:pt x="2138" y="13864"/>
                    <a:pt x="2109" y="14523"/>
                  </a:cubicBezTo>
                  <a:cubicBezTo>
                    <a:pt x="2109" y="14699"/>
                    <a:pt x="2094" y="14830"/>
                    <a:pt x="2094" y="14991"/>
                  </a:cubicBezTo>
                  <a:lnTo>
                    <a:pt x="1377" y="14991"/>
                  </a:lnTo>
                  <a:cubicBezTo>
                    <a:pt x="630" y="14991"/>
                    <a:pt x="0" y="15006"/>
                    <a:pt x="0" y="15035"/>
                  </a:cubicBezTo>
                  <a:cubicBezTo>
                    <a:pt x="0" y="15065"/>
                    <a:pt x="601" y="15094"/>
                    <a:pt x="1377" y="15094"/>
                  </a:cubicBezTo>
                  <a:lnTo>
                    <a:pt x="2094" y="15094"/>
                  </a:lnTo>
                  <a:cubicBezTo>
                    <a:pt x="2065" y="15577"/>
                    <a:pt x="2050" y="15958"/>
                    <a:pt x="2035" y="16265"/>
                  </a:cubicBezTo>
                  <a:cubicBezTo>
                    <a:pt x="2035" y="16470"/>
                    <a:pt x="2021" y="16616"/>
                    <a:pt x="2021" y="16719"/>
                  </a:cubicBezTo>
                  <a:lnTo>
                    <a:pt x="2021" y="16851"/>
                  </a:lnTo>
                  <a:cubicBezTo>
                    <a:pt x="2021" y="16821"/>
                    <a:pt x="2021" y="16777"/>
                    <a:pt x="2035" y="16719"/>
                  </a:cubicBezTo>
                  <a:cubicBezTo>
                    <a:pt x="2035" y="16616"/>
                    <a:pt x="2050" y="16455"/>
                    <a:pt x="2079" y="16265"/>
                  </a:cubicBezTo>
                  <a:cubicBezTo>
                    <a:pt x="2094" y="15958"/>
                    <a:pt x="2109" y="15577"/>
                    <a:pt x="2152" y="15094"/>
                  </a:cubicBezTo>
                  <a:cubicBezTo>
                    <a:pt x="2518" y="15094"/>
                    <a:pt x="2738" y="15079"/>
                    <a:pt x="2738" y="15065"/>
                  </a:cubicBezTo>
                  <a:cubicBezTo>
                    <a:pt x="2738" y="15035"/>
                    <a:pt x="2489" y="15021"/>
                    <a:pt x="2152" y="15021"/>
                  </a:cubicBezTo>
                  <a:cubicBezTo>
                    <a:pt x="2167" y="14874"/>
                    <a:pt x="2167" y="14728"/>
                    <a:pt x="2182" y="14567"/>
                  </a:cubicBezTo>
                  <a:cubicBezTo>
                    <a:pt x="2226" y="13908"/>
                    <a:pt x="2270" y="13118"/>
                    <a:pt x="2343" y="12283"/>
                  </a:cubicBezTo>
                  <a:cubicBezTo>
                    <a:pt x="3002" y="12283"/>
                    <a:pt x="3499" y="12254"/>
                    <a:pt x="3499" y="12239"/>
                  </a:cubicBezTo>
                  <a:cubicBezTo>
                    <a:pt x="3499" y="12225"/>
                    <a:pt x="3031" y="12210"/>
                    <a:pt x="2343" y="12210"/>
                  </a:cubicBezTo>
                  <a:cubicBezTo>
                    <a:pt x="2416" y="11361"/>
                    <a:pt x="2489" y="10453"/>
                    <a:pt x="2592" y="9472"/>
                  </a:cubicBezTo>
                  <a:cubicBezTo>
                    <a:pt x="3441" y="9472"/>
                    <a:pt x="4568" y="9472"/>
                    <a:pt x="5783" y="9502"/>
                  </a:cubicBezTo>
                  <a:cubicBezTo>
                    <a:pt x="5783" y="9736"/>
                    <a:pt x="5768" y="9955"/>
                    <a:pt x="5768" y="10175"/>
                  </a:cubicBezTo>
                  <a:cubicBezTo>
                    <a:pt x="5754" y="10687"/>
                    <a:pt x="5754" y="11112"/>
                    <a:pt x="5724" y="11419"/>
                  </a:cubicBezTo>
                  <a:cubicBezTo>
                    <a:pt x="5388" y="11405"/>
                    <a:pt x="5051" y="11375"/>
                    <a:pt x="4773" y="11346"/>
                  </a:cubicBezTo>
                  <a:cubicBezTo>
                    <a:pt x="4392" y="11302"/>
                    <a:pt x="4100" y="11273"/>
                    <a:pt x="3880" y="11258"/>
                  </a:cubicBezTo>
                  <a:cubicBezTo>
                    <a:pt x="3792" y="11229"/>
                    <a:pt x="3704" y="11229"/>
                    <a:pt x="3646" y="11229"/>
                  </a:cubicBezTo>
                  <a:lnTo>
                    <a:pt x="3558" y="11229"/>
                  </a:lnTo>
                  <a:cubicBezTo>
                    <a:pt x="3558" y="11229"/>
                    <a:pt x="3587" y="11258"/>
                    <a:pt x="3646" y="11258"/>
                  </a:cubicBezTo>
                  <a:cubicBezTo>
                    <a:pt x="3719" y="11273"/>
                    <a:pt x="3792" y="11273"/>
                    <a:pt x="3880" y="11288"/>
                  </a:cubicBezTo>
                  <a:cubicBezTo>
                    <a:pt x="4085" y="11332"/>
                    <a:pt x="4392" y="11361"/>
                    <a:pt x="4773" y="11405"/>
                  </a:cubicBezTo>
                  <a:cubicBezTo>
                    <a:pt x="5051" y="11434"/>
                    <a:pt x="5388" y="11449"/>
                    <a:pt x="5724" y="11493"/>
                  </a:cubicBezTo>
                  <a:lnTo>
                    <a:pt x="5724" y="11741"/>
                  </a:lnTo>
                  <a:lnTo>
                    <a:pt x="5724" y="11859"/>
                  </a:lnTo>
                  <a:cubicBezTo>
                    <a:pt x="5724" y="11859"/>
                    <a:pt x="5724" y="11815"/>
                    <a:pt x="5754" y="11741"/>
                  </a:cubicBezTo>
                  <a:cubicBezTo>
                    <a:pt x="5754" y="11668"/>
                    <a:pt x="5768" y="11580"/>
                    <a:pt x="5768" y="11493"/>
                  </a:cubicBezTo>
                  <a:cubicBezTo>
                    <a:pt x="6274" y="11518"/>
                    <a:pt x="6845" y="11554"/>
                    <a:pt x="7453" y="11554"/>
                  </a:cubicBezTo>
                  <a:cubicBezTo>
                    <a:pt x="7549" y="11554"/>
                    <a:pt x="7647" y="11553"/>
                    <a:pt x="7745" y="11551"/>
                  </a:cubicBezTo>
                  <a:cubicBezTo>
                    <a:pt x="8843" y="11522"/>
                    <a:pt x="9853" y="11449"/>
                    <a:pt x="10599" y="11346"/>
                  </a:cubicBezTo>
                  <a:cubicBezTo>
                    <a:pt x="10643" y="11859"/>
                    <a:pt x="10658" y="12151"/>
                    <a:pt x="10673" y="12151"/>
                  </a:cubicBezTo>
                  <a:cubicBezTo>
                    <a:pt x="10673" y="12151"/>
                    <a:pt x="10673" y="11859"/>
                    <a:pt x="10658" y="11346"/>
                  </a:cubicBezTo>
                  <a:lnTo>
                    <a:pt x="10702" y="11346"/>
                  </a:lnTo>
                  <a:cubicBezTo>
                    <a:pt x="11097" y="11288"/>
                    <a:pt x="11390" y="11258"/>
                    <a:pt x="11580" y="11214"/>
                  </a:cubicBezTo>
                  <a:cubicBezTo>
                    <a:pt x="11683" y="11200"/>
                    <a:pt x="11771" y="11185"/>
                    <a:pt x="11829" y="11156"/>
                  </a:cubicBezTo>
                  <a:cubicBezTo>
                    <a:pt x="11873" y="11141"/>
                    <a:pt x="11917" y="11141"/>
                    <a:pt x="11902" y="11141"/>
                  </a:cubicBezTo>
                  <a:lnTo>
                    <a:pt x="11800" y="11141"/>
                  </a:lnTo>
                  <a:cubicBezTo>
                    <a:pt x="11727" y="11141"/>
                    <a:pt x="11653" y="11156"/>
                    <a:pt x="11566" y="11185"/>
                  </a:cubicBezTo>
                  <a:cubicBezTo>
                    <a:pt x="11361" y="11214"/>
                    <a:pt x="11053" y="11258"/>
                    <a:pt x="10673" y="11288"/>
                  </a:cubicBezTo>
                  <a:lnTo>
                    <a:pt x="10614" y="11288"/>
                  </a:lnTo>
                  <a:cubicBezTo>
                    <a:pt x="10599" y="10834"/>
                    <a:pt x="10556" y="10204"/>
                    <a:pt x="10526" y="9472"/>
                  </a:cubicBezTo>
                  <a:cubicBezTo>
                    <a:pt x="10878" y="9472"/>
                    <a:pt x="11185" y="9472"/>
                    <a:pt x="11405" y="9458"/>
                  </a:cubicBezTo>
                  <a:lnTo>
                    <a:pt x="11727" y="9458"/>
                  </a:lnTo>
                  <a:cubicBezTo>
                    <a:pt x="11800" y="9458"/>
                    <a:pt x="11844" y="9458"/>
                    <a:pt x="11844" y="9443"/>
                  </a:cubicBezTo>
                  <a:cubicBezTo>
                    <a:pt x="11844" y="9436"/>
                    <a:pt x="11833" y="9436"/>
                    <a:pt x="11813" y="9436"/>
                  </a:cubicBezTo>
                  <a:cubicBezTo>
                    <a:pt x="11793" y="9436"/>
                    <a:pt x="11763" y="9436"/>
                    <a:pt x="11727" y="9428"/>
                  </a:cubicBezTo>
                  <a:lnTo>
                    <a:pt x="11405" y="9428"/>
                  </a:lnTo>
                  <a:cubicBezTo>
                    <a:pt x="11185" y="9428"/>
                    <a:pt x="10878" y="9428"/>
                    <a:pt x="10526" y="9399"/>
                  </a:cubicBezTo>
                  <a:cubicBezTo>
                    <a:pt x="10482" y="8711"/>
                    <a:pt x="10438" y="7906"/>
                    <a:pt x="10394" y="7027"/>
                  </a:cubicBezTo>
                  <a:cubicBezTo>
                    <a:pt x="11566" y="7027"/>
                    <a:pt x="12503" y="7013"/>
                    <a:pt x="13015" y="7013"/>
                  </a:cubicBezTo>
                  <a:cubicBezTo>
                    <a:pt x="13074" y="7423"/>
                    <a:pt x="13117" y="7833"/>
                    <a:pt x="13176" y="8213"/>
                  </a:cubicBezTo>
                  <a:cubicBezTo>
                    <a:pt x="13044" y="8272"/>
                    <a:pt x="12883" y="8330"/>
                    <a:pt x="12708" y="8374"/>
                  </a:cubicBezTo>
                  <a:cubicBezTo>
                    <a:pt x="12210" y="8565"/>
                    <a:pt x="11785" y="8667"/>
                    <a:pt x="11785" y="8696"/>
                  </a:cubicBezTo>
                  <a:cubicBezTo>
                    <a:pt x="11785" y="8698"/>
                    <a:pt x="11788" y="8698"/>
                    <a:pt x="11794" y="8698"/>
                  </a:cubicBezTo>
                  <a:cubicBezTo>
                    <a:pt x="11858" y="8698"/>
                    <a:pt x="12267" y="8622"/>
                    <a:pt x="12737" y="8448"/>
                  </a:cubicBezTo>
                  <a:cubicBezTo>
                    <a:pt x="12898" y="8404"/>
                    <a:pt x="13044" y="8330"/>
                    <a:pt x="13176" y="8272"/>
                  </a:cubicBezTo>
                  <a:cubicBezTo>
                    <a:pt x="13249" y="8726"/>
                    <a:pt x="13308" y="9165"/>
                    <a:pt x="13366" y="9575"/>
                  </a:cubicBezTo>
                  <a:cubicBezTo>
                    <a:pt x="13293" y="9648"/>
                    <a:pt x="13191" y="9736"/>
                    <a:pt x="13117" y="9824"/>
                  </a:cubicBezTo>
                  <a:cubicBezTo>
                    <a:pt x="12883" y="10058"/>
                    <a:pt x="12678" y="10277"/>
                    <a:pt x="12503" y="10482"/>
                  </a:cubicBezTo>
                  <a:cubicBezTo>
                    <a:pt x="12268" y="10497"/>
                    <a:pt x="12078" y="10526"/>
                    <a:pt x="11932" y="10541"/>
                  </a:cubicBezTo>
                  <a:cubicBezTo>
                    <a:pt x="11771" y="10556"/>
                    <a:pt x="11683" y="10556"/>
                    <a:pt x="11683" y="10570"/>
                  </a:cubicBezTo>
                  <a:lnTo>
                    <a:pt x="11932" y="10570"/>
                  </a:lnTo>
                  <a:cubicBezTo>
                    <a:pt x="12063" y="10570"/>
                    <a:pt x="12224" y="10556"/>
                    <a:pt x="12444" y="10556"/>
                  </a:cubicBezTo>
                  <a:cubicBezTo>
                    <a:pt x="12151" y="10863"/>
                    <a:pt x="11976" y="11068"/>
                    <a:pt x="11990" y="11083"/>
                  </a:cubicBezTo>
                  <a:cubicBezTo>
                    <a:pt x="11991" y="11084"/>
                    <a:pt x="11993" y="11085"/>
                    <a:pt x="11995" y="11085"/>
                  </a:cubicBezTo>
                  <a:cubicBezTo>
                    <a:pt x="12032" y="11085"/>
                    <a:pt x="12245" y="10872"/>
                    <a:pt x="12561" y="10556"/>
                  </a:cubicBezTo>
                  <a:lnTo>
                    <a:pt x="12649" y="10556"/>
                  </a:lnTo>
                  <a:cubicBezTo>
                    <a:pt x="12883" y="10541"/>
                    <a:pt x="13176" y="10497"/>
                    <a:pt x="13483" y="10468"/>
                  </a:cubicBezTo>
                  <a:cubicBezTo>
                    <a:pt x="13542" y="10819"/>
                    <a:pt x="13586" y="11112"/>
                    <a:pt x="13615" y="11346"/>
                  </a:cubicBezTo>
                  <a:cubicBezTo>
                    <a:pt x="13630" y="11478"/>
                    <a:pt x="13659" y="11566"/>
                    <a:pt x="13674" y="11654"/>
                  </a:cubicBezTo>
                  <a:cubicBezTo>
                    <a:pt x="13688" y="11727"/>
                    <a:pt x="13688" y="11771"/>
                    <a:pt x="13688" y="11771"/>
                  </a:cubicBezTo>
                  <a:lnTo>
                    <a:pt x="13688" y="11654"/>
                  </a:lnTo>
                  <a:cubicBezTo>
                    <a:pt x="13688" y="11580"/>
                    <a:pt x="13674" y="11478"/>
                    <a:pt x="13659" y="11346"/>
                  </a:cubicBezTo>
                  <a:cubicBezTo>
                    <a:pt x="13615" y="11127"/>
                    <a:pt x="13601" y="10834"/>
                    <a:pt x="13542" y="10468"/>
                  </a:cubicBezTo>
                  <a:cubicBezTo>
                    <a:pt x="13967" y="10409"/>
                    <a:pt x="14435" y="10336"/>
                    <a:pt x="14947" y="10234"/>
                  </a:cubicBezTo>
                  <a:lnTo>
                    <a:pt x="14947" y="10234"/>
                  </a:lnTo>
                  <a:cubicBezTo>
                    <a:pt x="14874" y="11083"/>
                    <a:pt x="14860" y="11771"/>
                    <a:pt x="14874" y="11785"/>
                  </a:cubicBezTo>
                  <a:cubicBezTo>
                    <a:pt x="14903" y="11785"/>
                    <a:pt x="14977" y="11083"/>
                    <a:pt x="15050" y="10204"/>
                  </a:cubicBezTo>
                  <a:cubicBezTo>
                    <a:pt x="15606" y="10102"/>
                    <a:pt x="16148" y="9955"/>
                    <a:pt x="16602" y="9824"/>
                  </a:cubicBezTo>
                  <a:cubicBezTo>
                    <a:pt x="16745" y="10370"/>
                    <a:pt x="16847" y="10761"/>
                    <a:pt x="16892" y="10761"/>
                  </a:cubicBezTo>
                  <a:cubicBezTo>
                    <a:pt x="16893" y="10761"/>
                    <a:pt x="16894" y="10761"/>
                    <a:pt x="16894" y="10761"/>
                  </a:cubicBezTo>
                  <a:cubicBezTo>
                    <a:pt x="16909" y="10761"/>
                    <a:pt x="16821" y="10336"/>
                    <a:pt x="16689" y="9794"/>
                  </a:cubicBezTo>
                  <a:cubicBezTo>
                    <a:pt x="16894" y="9736"/>
                    <a:pt x="17070" y="9663"/>
                    <a:pt x="17246" y="9604"/>
                  </a:cubicBezTo>
                  <a:cubicBezTo>
                    <a:pt x="17539" y="9516"/>
                    <a:pt x="17758" y="9428"/>
                    <a:pt x="17919" y="9370"/>
                  </a:cubicBezTo>
                  <a:cubicBezTo>
                    <a:pt x="18080" y="9311"/>
                    <a:pt x="18153" y="9282"/>
                    <a:pt x="18153" y="9253"/>
                  </a:cubicBezTo>
                  <a:cubicBezTo>
                    <a:pt x="18139" y="9243"/>
                    <a:pt x="18118" y="9238"/>
                    <a:pt x="18091" y="9238"/>
                  </a:cubicBezTo>
                  <a:cubicBezTo>
                    <a:pt x="18036" y="9238"/>
                    <a:pt x="17958" y="9258"/>
                    <a:pt x="17861" y="9297"/>
                  </a:cubicBezTo>
                  <a:cubicBezTo>
                    <a:pt x="17700" y="9355"/>
                    <a:pt x="17480" y="9428"/>
                    <a:pt x="17187" y="9516"/>
                  </a:cubicBezTo>
                  <a:cubicBezTo>
                    <a:pt x="17026" y="9575"/>
                    <a:pt x="16836" y="9619"/>
                    <a:pt x="16646" y="9677"/>
                  </a:cubicBezTo>
                  <a:lnTo>
                    <a:pt x="16587" y="9458"/>
                  </a:lnTo>
                  <a:cubicBezTo>
                    <a:pt x="16399" y="8793"/>
                    <a:pt x="16254" y="8228"/>
                    <a:pt x="16222" y="8228"/>
                  </a:cubicBezTo>
                  <a:cubicBezTo>
                    <a:pt x="16222" y="8228"/>
                    <a:pt x="16221" y="8228"/>
                    <a:pt x="16221" y="8228"/>
                  </a:cubicBezTo>
                  <a:cubicBezTo>
                    <a:pt x="16206" y="8228"/>
                    <a:pt x="16309" y="8799"/>
                    <a:pt x="16499" y="9472"/>
                  </a:cubicBezTo>
                  <a:lnTo>
                    <a:pt x="16543" y="9692"/>
                  </a:lnTo>
                  <a:cubicBezTo>
                    <a:pt x="16104" y="9824"/>
                    <a:pt x="15577" y="9955"/>
                    <a:pt x="15035" y="10058"/>
                  </a:cubicBezTo>
                  <a:cubicBezTo>
                    <a:pt x="15108" y="9165"/>
                    <a:pt x="15138" y="8448"/>
                    <a:pt x="15108" y="8448"/>
                  </a:cubicBezTo>
                  <a:lnTo>
                    <a:pt x="15108" y="8448"/>
                  </a:lnTo>
                  <a:cubicBezTo>
                    <a:pt x="15079" y="8448"/>
                    <a:pt x="14991" y="9180"/>
                    <a:pt x="14933" y="10087"/>
                  </a:cubicBezTo>
                  <a:cubicBezTo>
                    <a:pt x="14420" y="10190"/>
                    <a:pt x="13952" y="10263"/>
                    <a:pt x="13527" y="10321"/>
                  </a:cubicBezTo>
                  <a:cubicBezTo>
                    <a:pt x="13527" y="10263"/>
                    <a:pt x="13513" y="10204"/>
                    <a:pt x="13513" y="10131"/>
                  </a:cubicBezTo>
                  <a:cubicBezTo>
                    <a:pt x="13483" y="9970"/>
                    <a:pt x="13454" y="9765"/>
                    <a:pt x="13440" y="9589"/>
                  </a:cubicBezTo>
                  <a:cubicBezTo>
                    <a:pt x="13952" y="9033"/>
                    <a:pt x="14333" y="8623"/>
                    <a:pt x="14318" y="8594"/>
                  </a:cubicBezTo>
                  <a:cubicBezTo>
                    <a:pt x="14317" y="8594"/>
                    <a:pt x="14317" y="8593"/>
                    <a:pt x="14316" y="8593"/>
                  </a:cubicBezTo>
                  <a:cubicBezTo>
                    <a:pt x="14274" y="8593"/>
                    <a:pt x="13898" y="8955"/>
                    <a:pt x="13410" y="9472"/>
                  </a:cubicBezTo>
                  <a:cubicBezTo>
                    <a:pt x="13366" y="9092"/>
                    <a:pt x="13308" y="8667"/>
                    <a:pt x="13249" y="8213"/>
                  </a:cubicBezTo>
                  <a:cubicBezTo>
                    <a:pt x="13469" y="8111"/>
                    <a:pt x="13615" y="8038"/>
                    <a:pt x="13615" y="8008"/>
                  </a:cubicBezTo>
                  <a:cubicBezTo>
                    <a:pt x="13615" y="8007"/>
                    <a:pt x="13614" y="8006"/>
                    <a:pt x="13611" y="8006"/>
                  </a:cubicBezTo>
                  <a:cubicBezTo>
                    <a:pt x="13584" y="8006"/>
                    <a:pt x="13446" y="8061"/>
                    <a:pt x="13249" y="8140"/>
                  </a:cubicBezTo>
                  <a:cubicBezTo>
                    <a:pt x="13205" y="7774"/>
                    <a:pt x="13147" y="7379"/>
                    <a:pt x="13103" y="6969"/>
                  </a:cubicBezTo>
                  <a:cubicBezTo>
                    <a:pt x="13352" y="6969"/>
                    <a:pt x="13469" y="6954"/>
                    <a:pt x="13469" y="6954"/>
                  </a:cubicBezTo>
                  <a:cubicBezTo>
                    <a:pt x="13469" y="6954"/>
                    <a:pt x="13352" y="6940"/>
                    <a:pt x="13088" y="6940"/>
                  </a:cubicBezTo>
                  <a:cubicBezTo>
                    <a:pt x="13074" y="6764"/>
                    <a:pt x="13044" y="6588"/>
                    <a:pt x="13015" y="6427"/>
                  </a:cubicBezTo>
                  <a:cubicBezTo>
                    <a:pt x="12927" y="5768"/>
                    <a:pt x="12839" y="5139"/>
                    <a:pt x="12766" y="4568"/>
                  </a:cubicBezTo>
                  <a:cubicBezTo>
                    <a:pt x="13074" y="4568"/>
                    <a:pt x="13249" y="4553"/>
                    <a:pt x="13249" y="4553"/>
                  </a:cubicBezTo>
                  <a:cubicBezTo>
                    <a:pt x="13249" y="4553"/>
                    <a:pt x="13074" y="4539"/>
                    <a:pt x="12766" y="4539"/>
                  </a:cubicBezTo>
                  <a:cubicBezTo>
                    <a:pt x="12664" y="3836"/>
                    <a:pt x="12576" y="3221"/>
                    <a:pt x="12503" y="2709"/>
                  </a:cubicBezTo>
                  <a:cubicBezTo>
                    <a:pt x="12488" y="2562"/>
                    <a:pt x="12473" y="2416"/>
                    <a:pt x="12444" y="2284"/>
                  </a:cubicBezTo>
                  <a:cubicBezTo>
                    <a:pt x="12766" y="2284"/>
                    <a:pt x="12927" y="2270"/>
                    <a:pt x="12927" y="2270"/>
                  </a:cubicBezTo>
                  <a:cubicBezTo>
                    <a:pt x="12927" y="2270"/>
                    <a:pt x="12737" y="2255"/>
                    <a:pt x="12429" y="2255"/>
                  </a:cubicBezTo>
                  <a:cubicBezTo>
                    <a:pt x="12400" y="1992"/>
                    <a:pt x="12356" y="1757"/>
                    <a:pt x="12342" y="1567"/>
                  </a:cubicBezTo>
                  <a:cubicBezTo>
                    <a:pt x="12327" y="1450"/>
                    <a:pt x="12298" y="1347"/>
                    <a:pt x="12283" y="1260"/>
                  </a:cubicBezTo>
                  <a:cubicBezTo>
                    <a:pt x="12268" y="1186"/>
                    <a:pt x="12268" y="1157"/>
                    <a:pt x="12268" y="1157"/>
                  </a:cubicBezTo>
                  <a:lnTo>
                    <a:pt x="12268" y="1260"/>
                  </a:lnTo>
                  <a:cubicBezTo>
                    <a:pt x="12268" y="1333"/>
                    <a:pt x="12283" y="1450"/>
                    <a:pt x="12298" y="1567"/>
                  </a:cubicBezTo>
                  <a:cubicBezTo>
                    <a:pt x="12327" y="1757"/>
                    <a:pt x="12356" y="1977"/>
                    <a:pt x="12371" y="2226"/>
                  </a:cubicBezTo>
                  <a:cubicBezTo>
                    <a:pt x="11888" y="2226"/>
                    <a:pt x="11083" y="2211"/>
                    <a:pt x="10087" y="2211"/>
                  </a:cubicBezTo>
                  <a:cubicBezTo>
                    <a:pt x="9999" y="864"/>
                    <a:pt x="9941" y="1"/>
                    <a:pt x="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696431" y="1485769"/>
              <a:ext cx="64641" cy="125301"/>
            </a:xfrm>
            <a:custGeom>
              <a:rect b="b" l="l" r="r" t="t"/>
              <a:pathLst>
                <a:path extrusionOk="0" h="1479" w="763">
                  <a:moveTo>
                    <a:pt x="762" y="0"/>
                  </a:moveTo>
                  <a:lnTo>
                    <a:pt x="162" y="88"/>
                  </a:lnTo>
                  <a:lnTo>
                    <a:pt x="1" y="1186"/>
                  </a:lnTo>
                  <a:lnTo>
                    <a:pt x="513" y="1479"/>
                  </a:lnTo>
                  <a:lnTo>
                    <a:pt x="762" y="73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639415" y="1561424"/>
              <a:ext cx="137755" cy="914129"/>
            </a:xfrm>
            <a:custGeom>
              <a:rect b="b" l="l" r="r" t="t"/>
              <a:pathLst>
                <a:path extrusionOk="0" h="10790" w="1626">
                  <a:moveTo>
                    <a:pt x="1201" y="0"/>
                  </a:moveTo>
                  <a:lnTo>
                    <a:pt x="1040" y="498"/>
                  </a:lnTo>
                  <a:cubicBezTo>
                    <a:pt x="1040" y="498"/>
                    <a:pt x="0" y="8564"/>
                    <a:pt x="249" y="9135"/>
                  </a:cubicBezTo>
                  <a:cubicBezTo>
                    <a:pt x="484" y="9692"/>
                    <a:pt x="1054" y="10790"/>
                    <a:pt x="1054" y="10790"/>
                  </a:cubicBezTo>
                  <a:lnTo>
                    <a:pt x="1625" y="7569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9" name="Google Shape;1839;p48"/>
          <p:cNvGrpSpPr/>
          <p:nvPr/>
        </p:nvGrpSpPr>
        <p:grpSpPr>
          <a:xfrm>
            <a:off x="2416712" y="1007088"/>
            <a:ext cx="1815182" cy="3590018"/>
            <a:chOff x="2306551" y="947031"/>
            <a:chExt cx="1881993" cy="3721768"/>
          </a:xfrm>
        </p:grpSpPr>
        <p:sp>
          <p:nvSpPr>
            <p:cNvPr id="1840" name="Google Shape;1840;p48"/>
            <p:cNvSpPr/>
            <p:nvPr/>
          </p:nvSpPr>
          <p:spPr>
            <a:xfrm>
              <a:off x="2735744" y="947031"/>
              <a:ext cx="725627" cy="940392"/>
            </a:xfrm>
            <a:custGeom>
              <a:rect b="b" l="l" r="r" t="t"/>
              <a:pathLst>
                <a:path extrusionOk="0" h="11100" w="8565">
                  <a:moveTo>
                    <a:pt x="3123" y="1"/>
                  </a:moveTo>
                  <a:cubicBezTo>
                    <a:pt x="2777" y="1"/>
                    <a:pt x="2428" y="37"/>
                    <a:pt x="2079" y="79"/>
                  </a:cubicBezTo>
                  <a:cubicBezTo>
                    <a:pt x="1684" y="108"/>
                    <a:pt x="1288" y="167"/>
                    <a:pt x="893" y="313"/>
                  </a:cubicBezTo>
                  <a:cubicBezTo>
                    <a:pt x="527" y="460"/>
                    <a:pt x="366" y="621"/>
                    <a:pt x="205" y="987"/>
                  </a:cubicBezTo>
                  <a:cubicBezTo>
                    <a:pt x="0" y="1265"/>
                    <a:pt x="59" y="1675"/>
                    <a:pt x="220" y="1953"/>
                  </a:cubicBezTo>
                  <a:cubicBezTo>
                    <a:pt x="395" y="2246"/>
                    <a:pt x="674" y="2465"/>
                    <a:pt x="952" y="2670"/>
                  </a:cubicBezTo>
                  <a:cubicBezTo>
                    <a:pt x="1230" y="2890"/>
                    <a:pt x="1493" y="3109"/>
                    <a:pt x="1640" y="3417"/>
                  </a:cubicBezTo>
                  <a:cubicBezTo>
                    <a:pt x="1903" y="3929"/>
                    <a:pt x="1742" y="4544"/>
                    <a:pt x="1552" y="5086"/>
                  </a:cubicBezTo>
                  <a:cubicBezTo>
                    <a:pt x="1376" y="5598"/>
                    <a:pt x="1171" y="6110"/>
                    <a:pt x="1040" y="6637"/>
                  </a:cubicBezTo>
                  <a:cubicBezTo>
                    <a:pt x="937" y="7179"/>
                    <a:pt x="908" y="7735"/>
                    <a:pt x="1113" y="8248"/>
                  </a:cubicBezTo>
                  <a:cubicBezTo>
                    <a:pt x="1406" y="8980"/>
                    <a:pt x="2108" y="9448"/>
                    <a:pt x="2767" y="9858"/>
                  </a:cubicBezTo>
                  <a:cubicBezTo>
                    <a:pt x="3572" y="10356"/>
                    <a:pt x="4421" y="10854"/>
                    <a:pt x="5358" y="11029"/>
                  </a:cubicBezTo>
                  <a:cubicBezTo>
                    <a:pt x="5589" y="11075"/>
                    <a:pt x="5826" y="11099"/>
                    <a:pt x="6062" y="11099"/>
                  </a:cubicBezTo>
                  <a:cubicBezTo>
                    <a:pt x="6803" y="11099"/>
                    <a:pt x="7538" y="10866"/>
                    <a:pt x="8037" y="10356"/>
                  </a:cubicBezTo>
                  <a:cubicBezTo>
                    <a:pt x="8286" y="10107"/>
                    <a:pt x="8476" y="9756"/>
                    <a:pt x="8520" y="9390"/>
                  </a:cubicBezTo>
                  <a:cubicBezTo>
                    <a:pt x="8564" y="9024"/>
                    <a:pt x="8447" y="8614"/>
                    <a:pt x="8198" y="8365"/>
                  </a:cubicBezTo>
                  <a:cubicBezTo>
                    <a:pt x="8023" y="8204"/>
                    <a:pt x="7774" y="8087"/>
                    <a:pt x="7583" y="7926"/>
                  </a:cubicBezTo>
                  <a:cubicBezTo>
                    <a:pt x="7378" y="7765"/>
                    <a:pt x="7232" y="7501"/>
                    <a:pt x="7291" y="7267"/>
                  </a:cubicBezTo>
                  <a:cubicBezTo>
                    <a:pt x="7349" y="7003"/>
                    <a:pt x="7613" y="6886"/>
                    <a:pt x="7759" y="6667"/>
                  </a:cubicBezTo>
                  <a:cubicBezTo>
                    <a:pt x="7979" y="6330"/>
                    <a:pt x="7876" y="5876"/>
                    <a:pt x="7613" y="5598"/>
                  </a:cubicBezTo>
                  <a:cubicBezTo>
                    <a:pt x="7364" y="5305"/>
                    <a:pt x="6969" y="5173"/>
                    <a:pt x="6588" y="5130"/>
                  </a:cubicBezTo>
                  <a:cubicBezTo>
                    <a:pt x="6237" y="5071"/>
                    <a:pt x="5856" y="5071"/>
                    <a:pt x="5563" y="4895"/>
                  </a:cubicBezTo>
                  <a:cubicBezTo>
                    <a:pt x="5197" y="4646"/>
                    <a:pt x="5036" y="4193"/>
                    <a:pt x="5036" y="3753"/>
                  </a:cubicBezTo>
                  <a:cubicBezTo>
                    <a:pt x="5036" y="3314"/>
                    <a:pt x="5153" y="2890"/>
                    <a:pt x="5270" y="2480"/>
                  </a:cubicBezTo>
                  <a:cubicBezTo>
                    <a:pt x="5358" y="2041"/>
                    <a:pt x="5431" y="1601"/>
                    <a:pt x="5285" y="1177"/>
                  </a:cubicBezTo>
                  <a:cubicBezTo>
                    <a:pt x="5080" y="591"/>
                    <a:pt x="4524" y="211"/>
                    <a:pt x="3909" y="79"/>
                  </a:cubicBezTo>
                  <a:cubicBezTo>
                    <a:pt x="3649" y="22"/>
                    <a:pt x="3387" y="1"/>
                    <a:pt x="3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2374835" y="2430825"/>
              <a:ext cx="1018334" cy="2153159"/>
            </a:xfrm>
            <a:custGeom>
              <a:rect b="b" l="l" r="r" t="t"/>
              <a:pathLst>
                <a:path extrusionOk="0" h="25415" w="12020">
                  <a:moveTo>
                    <a:pt x="12019" y="1"/>
                  </a:moveTo>
                  <a:lnTo>
                    <a:pt x="8154" y="733"/>
                  </a:lnTo>
                  <a:cubicBezTo>
                    <a:pt x="5973" y="10673"/>
                    <a:pt x="0" y="23395"/>
                    <a:pt x="0" y="23395"/>
                  </a:cubicBezTo>
                  <a:lnTo>
                    <a:pt x="3309" y="25415"/>
                  </a:lnTo>
                  <a:cubicBezTo>
                    <a:pt x="11009" y="10219"/>
                    <a:pt x="12019" y="1"/>
                    <a:pt x="12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2374835" y="4400406"/>
              <a:ext cx="333712" cy="268393"/>
            </a:xfrm>
            <a:custGeom>
              <a:rect b="b" l="l" r="r" t="t"/>
              <a:pathLst>
                <a:path extrusionOk="0" h="3168" w="3939">
                  <a:moveTo>
                    <a:pt x="0" y="0"/>
                  </a:moveTo>
                  <a:lnTo>
                    <a:pt x="0" y="117"/>
                  </a:lnTo>
                  <a:cubicBezTo>
                    <a:pt x="0" y="117"/>
                    <a:pt x="3438" y="3168"/>
                    <a:pt x="3805" y="3168"/>
                  </a:cubicBezTo>
                  <a:cubicBezTo>
                    <a:pt x="3822" y="3168"/>
                    <a:pt x="3832" y="3161"/>
                    <a:pt x="3836" y="3148"/>
                  </a:cubicBezTo>
                  <a:cubicBezTo>
                    <a:pt x="3938" y="2826"/>
                    <a:pt x="3309" y="2152"/>
                    <a:pt x="3309" y="2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2306551" y="2918307"/>
              <a:ext cx="261785" cy="299485"/>
            </a:xfrm>
            <a:custGeom>
              <a:rect b="b" l="l" r="r" t="t"/>
              <a:pathLst>
                <a:path extrusionOk="0" h="3535" w="3090">
                  <a:moveTo>
                    <a:pt x="810" y="0"/>
                  </a:moveTo>
                  <a:cubicBezTo>
                    <a:pt x="738" y="0"/>
                    <a:pt x="686" y="22"/>
                    <a:pt x="660" y="73"/>
                  </a:cubicBezTo>
                  <a:cubicBezTo>
                    <a:pt x="660" y="73"/>
                    <a:pt x="1" y="1859"/>
                    <a:pt x="59" y="2079"/>
                  </a:cubicBezTo>
                  <a:cubicBezTo>
                    <a:pt x="65" y="2108"/>
                    <a:pt x="80" y="2120"/>
                    <a:pt x="102" y="2120"/>
                  </a:cubicBezTo>
                  <a:cubicBezTo>
                    <a:pt x="241" y="2120"/>
                    <a:pt x="660" y="1581"/>
                    <a:pt x="660" y="1581"/>
                  </a:cubicBezTo>
                  <a:lnTo>
                    <a:pt x="660" y="1581"/>
                  </a:lnTo>
                  <a:cubicBezTo>
                    <a:pt x="660" y="1581"/>
                    <a:pt x="206" y="2357"/>
                    <a:pt x="250" y="2576"/>
                  </a:cubicBezTo>
                  <a:cubicBezTo>
                    <a:pt x="255" y="2596"/>
                    <a:pt x="269" y="2605"/>
                    <a:pt x="288" y="2605"/>
                  </a:cubicBezTo>
                  <a:cubicBezTo>
                    <a:pt x="465" y="2605"/>
                    <a:pt x="1157" y="1830"/>
                    <a:pt x="1157" y="1830"/>
                  </a:cubicBezTo>
                  <a:lnTo>
                    <a:pt x="1157" y="1830"/>
                  </a:lnTo>
                  <a:cubicBezTo>
                    <a:pt x="1157" y="1830"/>
                    <a:pt x="367" y="2825"/>
                    <a:pt x="586" y="3001"/>
                  </a:cubicBezTo>
                  <a:cubicBezTo>
                    <a:pt x="602" y="3013"/>
                    <a:pt x="622" y="3018"/>
                    <a:pt x="644" y="3018"/>
                  </a:cubicBezTo>
                  <a:cubicBezTo>
                    <a:pt x="936" y="3018"/>
                    <a:pt x="1743" y="2123"/>
                    <a:pt x="1743" y="2123"/>
                  </a:cubicBezTo>
                  <a:lnTo>
                    <a:pt x="1743" y="2123"/>
                  </a:lnTo>
                  <a:cubicBezTo>
                    <a:pt x="1743" y="2123"/>
                    <a:pt x="865" y="3294"/>
                    <a:pt x="1055" y="3513"/>
                  </a:cubicBezTo>
                  <a:cubicBezTo>
                    <a:pt x="1069" y="3528"/>
                    <a:pt x="1087" y="3535"/>
                    <a:pt x="1108" y="3535"/>
                  </a:cubicBezTo>
                  <a:cubicBezTo>
                    <a:pt x="1409" y="3535"/>
                    <a:pt x="2416" y="2196"/>
                    <a:pt x="2416" y="2196"/>
                  </a:cubicBezTo>
                  <a:cubicBezTo>
                    <a:pt x="2430" y="2734"/>
                    <a:pt x="2753" y="3037"/>
                    <a:pt x="2907" y="3037"/>
                  </a:cubicBezTo>
                  <a:cubicBezTo>
                    <a:pt x="2921" y="3037"/>
                    <a:pt x="2933" y="3035"/>
                    <a:pt x="2943" y="3030"/>
                  </a:cubicBezTo>
                  <a:cubicBezTo>
                    <a:pt x="3090" y="2972"/>
                    <a:pt x="2929" y="1215"/>
                    <a:pt x="2929" y="1215"/>
                  </a:cubicBezTo>
                  <a:cubicBezTo>
                    <a:pt x="2929" y="1215"/>
                    <a:pt x="1339" y="0"/>
                    <a:pt x="810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2699738" y="2404816"/>
              <a:ext cx="1082806" cy="2232541"/>
            </a:xfrm>
            <a:custGeom>
              <a:rect b="b" l="l" r="r" t="t"/>
              <a:pathLst>
                <a:path extrusionOk="0" h="26352" w="12781">
                  <a:moveTo>
                    <a:pt x="5168" y="0"/>
                  </a:moveTo>
                  <a:lnTo>
                    <a:pt x="1" y="1742"/>
                  </a:lnTo>
                  <a:cubicBezTo>
                    <a:pt x="1" y="1742"/>
                    <a:pt x="2855" y="15006"/>
                    <a:pt x="9794" y="26351"/>
                  </a:cubicBezTo>
                  <a:lnTo>
                    <a:pt x="12781" y="24741"/>
                  </a:lnTo>
                  <a:cubicBezTo>
                    <a:pt x="12781" y="24741"/>
                    <a:pt x="4905" y="8228"/>
                    <a:pt x="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5" name="Google Shape;1845;p48"/>
            <p:cNvGrpSpPr/>
            <p:nvPr/>
          </p:nvGrpSpPr>
          <p:grpSpPr>
            <a:xfrm>
              <a:off x="3559968" y="976874"/>
              <a:ext cx="628575" cy="651555"/>
              <a:chOff x="3559968" y="976874"/>
              <a:chExt cx="628575" cy="651555"/>
            </a:xfrm>
          </p:grpSpPr>
          <p:sp>
            <p:nvSpPr>
              <p:cNvPr id="1846" name="Google Shape;1846;p48"/>
              <p:cNvSpPr/>
              <p:nvPr/>
            </p:nvSpPr>
            <p:spPr>
              <a:xfrm rot="3731416">
                <a:off x="3623752" y="1080600"/>
                <a:ext cx="502390" cy="444102"/>
              </a:xfrm>
              <a:custGeom>
                <a:rect b="b" l="l" r="r" t="t"/>
                <a:pathLst>
                  <a:path extrusionOk="0" h="5242" w="5930">
                    <a:moveTo>
                      <a:pt x="2965" y="0"/>
                    </a:moveTo>
                    <a:cubicBezTo>
                      <a:pt x="2151" y="0"/>
                      <a:pt x="1349" y="382"/>
                      <a:pt x="835" y="1090"/>
                    </a:cubicBezTo>
                    <a:cubicBezTo>
                      <a:pt x="1" y="2261"/>
                      <a:pt x="250" y="3901"/>
                      <a:pt x="1421" y="4750"/>
                    </a:cubicBezTo>
                    <a:cubicBezTo>
                      <a:pt x="1885" y="5081"/>
                      <a:pt x="2426" y="5242"/>
                      <a:pt x="2962" y="5242"/>
                    </a:cubicBezTo>
                    <a:cubicBezTo>
                      <a:pt x="3776" y="5242"/>
                      <a:pt x="4577" y="4871"/>
                      <a:pt x="5081" y="4164"/>
                    </a:cubicBezTo>
                    <a:cubicBezTo>
                      <a:pt x="5930" y="2993"/>
                      <a:pt x="5666" y="1339"/>
                      <a:pt x="4495" y="504"/>
                    </a:cubicBezTo>
                    <a:cubicBezTo>
                      <a:pt x="4032" y="163"/>
                      <a:pt x="3496" y="0"/>
                      <a:pt x="29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8"/>
              <p:cNvSpPr/>
              <p:nvPr/>
            </p:nvSpPr>
            <p:spPr>
              <a:xfrm rot="3731416">
                <a:off x="3585078" y="1356276"/>
                <a:ext cx="93107" cy="112932"/>
              </a:xfrm>
              <a:custGeom>
                <a:rect b="b" l="l" r="r" t="t"/>
                <a:pathLst>
                  <a:path extrusionOk="0" h="1333" w="1099">
                    <a:moveTo>
                      <a:pt x="1" y="0"/>
                    </a:moveTo>
                    <a:lnTo>
                      <a:pt x="718" y="1332"/>
                    </a:lnTo>
                    <a:lnTo>
                      <a:pt x="1099" y="1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8" name="Google Shape;1848;p48"/>
            <p:cNvSpPr/>
            <p:nvPr/>
          </p:nvSpPr>
          <p:spPr>
            <a:xfrm>
              <a:off x="2796488" y="2219956"/>
              <a:ext cx="163764" cy="180877"/>
            </a:xfrm>
            <a:custGeom>
              <a:rect b="b" l="l" r="r" t="t"/>
              <a:pathLst>
                <a:path extrusionOk="0" h="2135" w="1933">
                  <a:moveTo>
                    <a:pt x="176" y="45"/>
                  </a:moveTo>
                  <a:cubicBezTo>
                    <a:pt x="176" y="45"/>
                    <a:pt x="165" y="78"/>
                    <a:pt x="157" y="158"/>
                  </a:cubicBezTo>
                  <a:lnTo>
                    <a:pt x="157" y="158"/>
                  </a:lnTo>
                  <a:cubicBezTo>
                    <a:pt x="170" y="84"/>
                    <a:pt x="176" y="45"/>
                    <a:pt x="176" y="45"/>
                  </a:cubicBezTo>
                  <a:close/>
                  <a:moveTo>
                    <a:pt x="157" y="158"/>
                  </a:moveTo>
                  <a:lnTo>
                    <a:pt x="157" y="158"/>
                  </a:lnTo>
                  <a:cubicBezTo>
                    <a:pt x="150" y="195"/>
                    <a:pt x="142" y="240"/>
                    <a:pt x="132" y="294"/>
                  </a:cubicBezTo>
                  <a:cubicBezTo>
                    <a:pt x="107" y="386"/>
                    <a:pt x="87" y="507"/>
                    <a:pt x="68" y="651"/>
                  </a:cubicBezTo>
                  <a:lnTo>
                    <a:pt x="68" y="651"/>
                  </a:lnTo>
                  <a:cubicBezTo>
                    <a:pt x="92" y="539"/>
                    <a:pt x="119" y="443"/>
                    <a:pt x="147" y="367"/>
                  </a:cubicBezTo>
                  <a:cubicBezTo>
                    <a:pt x="147" y="277"/>
                    <a:pt x="151" y="208"/>
                    <a:pt x="157" y="158"/>
                  </a:cubicBezTo>
                  <a:close/>
                  <a:moveTo>
                    <a:pt x="103" y="1"/>
                  </a:moveTo>
                  <a:cubicBezTo>
                    <a:pt x="103" y="1"/>
                    <a:pt x="205" y="15"/>
                    <a:pt x="366" y="45"/>
                  </a:cubicBezTo>
                  <a:cubicBezTo>
                    <a:pt x="542" y="45"/>
                    <a:pt x="776" y="74"/>
                    <a:pt x="1069" y="89"/>
                  </a:cubicBezTo>
                  <a:cubicBezTo>
                    <a:pt x="1230" y="118"/>
                    <a:pt x="1391" y="118"/>
                    <a:pt x="1567" y="133"/>
                  </a:cubicBezTo>
                  <a:cubicBezTo>
                    <a:pt x="1669" y="147"/>
                    <a:pt x="1757" y="147"/>
                    <a:pt x="1787" y="206"/>
                  </a:cubicBezTo>
                  <a:cubicBezTo>
                    <a:pt x="1830" y="264"/>
                    <a:pt x="1830" y="367"/>
                    <a:pt x="1830" y="455"/>
                  </a:cubicBezTo>
                  <a:cubicBezTo>
                    <a:pt x="1816" y="660"/>
                    <a:pt x="1816" y="879"/>
                    <a:pt x="1772" y="1084"/>
                  </a:cubicBezTo>
                  <a:cubicBezTo>
                    <a:pt x="1713" y="1289"/>
                    <a:pt x="1640" y="1509"/>
                    <a:pt x="1479" y="1655"/>
                  </a:cubicBezTo>
                  <a:cubicBezTo>
                    <a:pt x="1318" y="1816"/>
                    <a:pt x="1113" y="1904"/>
                    <a:pt x="908" y="1963"/>
                  </a:cubicBezTo>
                  <a:cubicBezTo>
                    <a:pt x="818" y="1990"/>
                    <a:pt x="722" y="2005"/>
                    <a:pt x="627" y="2005"/>
                  </a:cubicBezTo>
                  <a:cubicBezTo>
                    <a:pt x="520" y="2005"/>
                    <a:pt x="415" y="1987"/>
                    <a:pt x="323" y="1948"/>
                  </a:cubicBezTo>
                  <a:cubicBezTo>
                    <a:pt x="162" y="1845"/>
                    <a:pt x="74" y="1670"/>
                    <a:pt x="59" y="1509"/>
                  </a:cubicBezTo>
                  <a:cubicBezTo>
                    <a:pt x="15" y="1318"/>
                    <a:pt x="30" y="1157"/>
                    <a:pt x="30" y="1011"/>
                  </a:cubicBezTo>
                  <a:cubicBezTo>
                    <a:pt x="42" y="880"/>
                    <a:pt x="55" y="759"/>
                    <a:pt x="68" y="651"/>
                  </a:cubicBezTo>
                  <a:lnTo>
                    <a:pt x="68" y="651"/>
                  </a:lnTo>
                  <a:cubicBezTo>
                    <a:pt x="43" y="776"/>
                    <a:pt x="23" y="922"/>
                    <a:pt x="15" y="1084"/>
                  </a:cubicBezTo>
                  <a:cubicBezTo>
                    <a:pt x="1" y="1231"/>
                    <a:pt x="1" y="1392"/>
                    <a:pt x="15" y="1582"/>
                  </a:cubicBezTo>
                  <a:cubicBezTo>
                    <a:pt x="30" y="1758"/>
                    <a:pt x="118" y="1963"/>
                    <a:pt x="323" y="2065"/>
                  </a:cubicBezTo>
                  <a:cubicBezTo>
                    <a:pt x="425" y="2116"/>
                    <a:pt x="531" y="2135"/>
                    <a:pt x="639" y="2135"/>
                  </a:cubicBezTo>
                  <a:cubicBezTo>
                    <a:pt x="747" y="2135"/>
                    <a:pt x="857" y="2116"/>
                    <a:pt x="967" y="2094"/>
                  </a:cubicBezTo>
                  <a:cubicBezTo>
                    <a:pt x="1186" y="2036"/>
                    <a:pt x="1406" y="1919"/>
                    <a:pt x="1567" y="1758"/>
                  </a:cubicBezTo>
                  <a:cubicBezTo>
                    <a:pt x="1757" y="1582"/>
                    <a:pt x="1845" y="1362"/>
                    <a:pt x="1874" y="1143"/>
                  </a:cubicBezTo>
                  <a:cubicBezTo>
                    <a:pt x="1918" y="923"/>
                    <a:pt x="1918" y="704"/>
                    <a:pt x="1918" y="499"/>
                  </a:cubicBezTo>
                  <a:cubicBezTo>
                    <a:pt x="1918" y="381"/>
                    <a:pt x="1933" y="279"/>
                    <a:pt x="1860" y="191"/>
                  </a:cubicBezTo>
                  <a:cubicBezTo>
                    <a:pt x="1830" y="133"/>
                    <a:pt x="1772" y="89"/>
                    <a:pt x="1713" y="89"/>
                  </a:cubicBezTo>
                  <a:cubicBezTo>
                    <a:pt x="1669" y="74"/>
                    <a:pt x="1611" y="74"/>
                    <a:pt x="1567" y="74"/>
                  </a:cubicBezTo>
                  <a:cubicBezTo>
                    <a:pt x="1391" y="59"/>
                    <a:pt x="1216" y="45"/>
                    <a:pt x="1069" y="45"/>
                  </a:cubicBezTo>
                  <a:cubicBezTo>
                    <a:pt x="776" y="15"/>
                    <a:pt x="542" y="1"/>
                    <a:pt x="366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3530760" y="4492582"/>
              <a:ext cx="387001" cy="144786"/>
            </a:xfrm>
            <a:custGeom>
              <a:rect b="b" l="l" r="r" t="t"/>
              <a:pathLst>
                <a:path extrusionOk="0" h="1709" w="4568">
                  <a:moveTo>
                    <a:pt x="4071" y="0"/>
                  </a:moveTo>
                  <a:cubicBezTo>
                    <a:pt x="3624" y="0"/>
                    <a:pt x="2987" y="98"/>
                    <a:pt x="2987" y="98"/>
                  </a:cubicBezTo>
                  <a:lnTo>
                    <a:pt x="0" y="1708"/>
                  </a:lnTo>
                  <a:cubicBezTo>
                    <a:pt x="0" y="1708"/>
                    <a:pt x="4568" y="303"/>
                    <a:pt x="4494" y="98"/>
                  </a:cubicBezTo>
                  <a:cubicBezTo>
                    <a:pt x="4470" y="25"/>
                    <a:pt x="4294" y="0"/>
                    <a:pt x="4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3864389" y="1760941"/>
              <a:ext cx="276611" cy="344726"/>
            </a:xfrm>
            <a:custGeom>
              <a:rect b="b" l="l" r="r" t="t"/>
              <a:pathLst>
                <a:path extrusionOk="0" h="4069" w="3265">
                  <a:moveTo>
                    <a:pt x="1221" y="1"/>
                  </a:moveTo>
                  <a:cubicBezTo>
                    <a:pt x="1045" y="1"/>
                    <a:pt x="0" y="1539"/>
                    <a:pt x="0" y="1539"/>
                  </a:cubicBezTo>
                  <a:cubicBezTo>
                    <a:pt x="0" y="1539"/>
                    <a:pt x="585" y="4068"/>
                    <a:pt x="1060" y="4068"/>
                  </a:cubicBezTo>
                  <a:cubicBezTo>
                    <a:pt x="1077" y="4068"/>
                    <a:pt x="1095" y="4065"/>
                    <a:pt x="1113" y="4057"/>
                  </a:cubicBezTo>
                  <a:cubicBezTo>
                    <a:pt x="1113" y="4057"/>
                    <a:pt x="2913" y="3003"/>
                    <a:pt x="3001" y="2784"/>
                  </a:cubicBezTo>
                  <a:cubicBezTo>
                    <a:pt x="3040" y="2711"/>
                    <a:pt x="2961" y="2686"/>
                    <a:pt x="2837" y="2686"/>
                  </a:cubicBezTo>
                  <a:cubicBezTo>
                    <a:pt x="2590" y="2686"/>
                    <a:pt x="2167" y="2784"/>
                    <a:pt x="2167" y="2784"/>
                  </a:cubicBezTo>
                  <a:cubicBezTo>
                    <a:pt x="2167" y="2784"/>
                    <a:pt x="3089" y="2447"/>
                    <a:pt x="3192" y="2227"/>
                  </a:cubicBezTo>
                  <a:cubicBezTo>
                    <a:pt x="3221" y="2154"/>
                    <a:pt x="3087" y="2130"/>
                    <a:pt x="2897" y="2130"/>
                  </a:cubicBezTo>
                  <a:cubicBezTo>
                    <a:pt x="2515" y="2130"/>
                    <a:pt x="1903" y="2227"/>
                    <a:pt x="1903" y="2227"/>
                  </a:cubicBezTo>
                  <a:cubicBezTo>
                    <a:pt x="1903" y="2227"/>
                    <a:pt x="3265" y="1935"/>
                    <a:pt x="3206" y="1642"/>
                  </a:cubicBezTo>
                  <a:cubicBezTo>
                    <a:pt x="3179" y="1533"/>
                    <a:pt x="2955" y="1499"/>
                    <a:pt x="2684" y="1499"/>
                  </a:cubicBezTo>
                  <a:cubicBezTo>
                    <a:pt x="2223" y="1499"/>
                    <a:pt x="1625" y="1598"/>
                    <a:pt x="1625" y="1598"/>
                  </a:cubicBezTo>
                  <a:cubicBezTo>
                    <a:pt x="1625" y="1598"/>
                    <a:pt x="3162" y="1232"/>
                    <a:pt x="3148" y="895"/>
                  </a:cubicBezTo>
                  <a:cubicBezTo>
                    <a:pt x="3144" y="817"/>
                    <a:pt x="3020" y="787"/>
                    <a:pt x="2834" y="787"/>
                  </a:cubicBezTo>
                  <a:cubicBezTo>
                    <a:pt x="2260" y="787"/>
                    <a:pt x="1098" y="1071"/>
                    <a:pt x="1098" y="1071"/>
                  </a:cubicBezTo>
                  <a:cubicBezTo>
                    <a:pt x="1464" y="573"/>
                    <a:pt x="1376" y="61"/>
                    <a:pt x="1230" y="2"/>
                  </a:cubicBezTo>
                  <a:cubicBezTo>
                    <a:pt x="1227" y="1"/>
                    <a:pt x="1224" y="1"/>
                    <a:pt x="122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3059460" y="1465944"/>
              <a:ext cx="899218" cy="816447"/>
            </a:xfrm>
            <a:custGeom>
              <a:rect b="b" l="l" r="r" t="t"/>
              <a:pathLst>
                <a:path extrusionOk="0" h="9637" w="10614">
                  <a:moveTo>
                    <a:pt x="2591" y="0"/>
                  </a:moveTo>
                  <a:lnTo>
                    <a:pt x="351" y="146"/>
                  </a:lnTo>
                  <a:cubicBezTo>
                    <a:pt x="351" y="146"/>
                    <a:pt x="0" y="2782"/>
                    <a:pt x="761" y="6749"/>
                  </a:cubicBezTo>
                  <a:cubicBezTo>
                    <a:pt x="1201" y="9075"/>
                    <a:pt x="2608" y="9637"/>
                    <a:pt x="3883" y="9637"/>
                  </a:cubicBezTo>
                  <a:cubicBezTo>
                    <a:pt x="4775" y="9637"/>
                    <a:pt x="5602" y="9362"/>
                    <a:pt x="5988" y="9223"/>
                  </a:cubicBezTo>
                  <a:cubicBezTo>
                    <a:pt x="6925" y="8915"/>
                    <a:pt x="10614" y="7569"/>
                    <a:pt x="10614" y="7569"/>
                  </a:cubicBezTo>
                  <a:lnTo>
                    <a:pt x="9501" y="5021"/>
                  </a:lnTo>
                  <a:cubicBezTo>
                    <a:pt x="9501" y="5021"/>
                    <a:pt x="7232" y="5827"/>
                    <a:pt x="4670" y="6383"/>
                  </a:cubicBezTo>
                  <a:cubicBezTo>
                    <a:pt x="4649" y="6387"/>
                    <a:pt x="4628" y="6390"/>
                    <a:pt x="4606" y="6390"/>
                  </a:cubicBezTo>
                  <a:cubicBezTo>
                    <a:pt x="3480" y="6390"/>
                    <a:pt x="2591" y="0"/>
                    <a:pt x="2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2621626" y="1450186"/>
              <a:ext cx="821106" cy="1147109"/>
            </a:xfrm>
            <a:custGeom>
              <a:rect b="b" l="l" r="r" t="t"/>
              <a:pathLst>
                <a:path extrusionOk="0" h="13540" w="9692">
                  <a:moveTo>
                    <a:pt x="5610" y="0"/>
                  </a:moveTo>
                  <a:cubicBezTo>
                    <a:pt x="4266" y="0"/>
                    <a:pt x="2589" y="122"/>
                    <a:pt x="1699" y="611"/>
                  </a:cubicBezTo>
                  <a:cubicBezTo>
                    <a:pt x="1699" y="611"/>
                    <a:pt x="249" y="1240"/>
                    <a:pt x="0" y="2104"/>
                  </a:cubicBezTo>
                  <a:lnTo>
                    <a:pt x="923" y="8794"/>
                  </a:lnTo>
                  <a:lnTo>
                    <a:pt x="688" y="13010"/>
                  </a:lnTo>
                  <a:cubicBezTo>
                    <a:pt x="688" y="13010"/>
                    <a:pt x="1977" y="13539"/>
                    <a:pt x="3606" y="13539"/>
                  </a:cubicBezTo>
                  <a:cubicBezTo>
                    <a:pt x="4632" y="13539"/>
                    <a:pt x="5793" y="13329"/>
                    <a:pt x="6852" y="12644"/>
                  </a:cubicBezTo>
                  <a:cubicBezTo>
                    <a:pt x="6852" y="12644"/>
                    <a:pt x="8231" y="13098"/>
                    <a:pt x="9118" y="13098"/>
                  </a:cubicBezTo>
                  <a:cubicBezTo>
                    <a:pt x="9357" y="13098"/>
                    <a:pt x="9561" y="13065"/>
                    <a:pt x="9692" y="12981"/>
                  </a:cubicBezTo>
                  <a:lnTo>
                    <a:pt x="8755" y="7711"/>
                  </a:lnTo>
                  <a:cubicBezTo>
                    <a:pt x="8510" y="6084"/>
                    <a:pt x="8279" y="152"/>
                    <a:pt x="7784" y="152"/>
                  </a:cubicBezTo>
                  <a:cubicBezTo>
                    <a:pt x="7776" y="152"/>
                    <a:pt x="7768" y="153"/>
                    <a:pt x="7759" y="157"/>
                  </a:cubicBezTo>
                  <a:cubicBezTo>
                    <a:pt x="7754" y="158"/>
                    <a:pt x="7748" y="159"/>
                    <a:pt x="7743" y="159"/>
                  </a:cubicBezTo>
                  <a:cubicBezTo>
                    <a:pt x="7688" y="159"/>
                    <a:pt x="7622" y="98"/>
                    <a:pt x="7569" y="98"/>
                  </a:cubicBezTo>
                  <a:cubicBezTo>
                    <a:pt x="7350" y="62"/>
                    <a:pt x="6564" y="0"/>
                    <a:pt x="56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2875871" y="1449424"/>
              <a:ext cx="267292" cy="530008"/>
            </a:xfrm>
            <a:custGeom>
              <a:rect b="b" l="l" r="r" t="t"/>
              <a:pathLst>
                <a:path extrusionOk="0" h="6256" w="3155">
                  <a:moveTo>
                    <a:pt x="2163" y="1"/>
                  </a:moveTo>
                  <a:cubicBezTo>
                    <a:pt x="1406" y="1"/>
                    <a:pt x="422" y="35"/>
                    <a:pt x="0" y="195"/>
                  </a:cubicBezTo>
                  <a:lnTo>
                    <a:pt x="3148" y="6256"/>
                  </a:lnTo>
                  <a:lnTo>
                    <a:pt x="3148" y="19"/>
                  </a:lnTo>
                  <a:cubicBezTo>
                    <a:pt x="3154" y="19"/>
                    <a:pt x="2720" y="1"/>
                    <a:pt x="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2743199" y="995745"/>
              <a:ext cx="426650" cy="539073"/>
            </a:xfrm>
            <a:custGeom>
              <a:rect b="b" l="l" r="r" t="t"/>
              <a:pathLst>
                <a:path extrusionOk="0" h="6363" w="5036">
                  <a:moveTo>
                    <a:pt x="2418" y="1"/>
                  </a:moveTo>
                  <a:cubicBezTo>
                    <a:pt x="2388" y="1"/>
                    <a:pt x="2358" y="1"/>
                    <a:pt x="2328" y="2"/>
                  </a:cubicBezTo>
                  <a:lnTo>
                    <a:pt x="1010" y="31"/>
                  </a:lnTo>
                  <a:cubicBezTo>
                    <a:pt x="1010" y="31"/>
                    <a:pt x="1006" y="31"/>
                    <a:pt x="998" y="31"/>
                  </a:cubicBezTo>
                  <a:cubicBezTo>
                    <a:pt x="902" y="31"/>
                    <a:pt x="249" y="43"/>
                    <a:pt x="249" y="382"/>
                  </a:cubicBezTo>
                  <a:cubicBezTo>
                    <a:pt x="249" y="382"/>
                    <a:pt x="0" y="4818"/>
                    <a:pt x="1391" y="4906"/>
                  </a:cubicBezTo>
                  <a:lnTo>
                    <a:pt x="2254" y="4906"/>
                  </a:lnTo>
                  <a:lnTo>
                    <a:pt x="2254" y="5521"/>
                  </a:lnTo>
                  <a:cubicBezTo>
                    <a:pt x="2254" y="5740"/>
                    <a:pt x="2372" y="5931"/>
                    <a:pt x="2547" y="6048"/>
                  </a:cubicBezTo>
                  <a:cubicBezTo>
                    <a:pt x="2776" y="6197"/>
                    <a:pt x="3121" y="6363"/>
                    <a:pt x="3472" y="6363"/>
                  </a:cubicBezTo>
                  <a:cubicBezTo>
                    <a:pt x="3704" y="6363"/>
                    <a:pt x="3939" y="6290"/>
                    <a:pt x="4143" y="6092"/>
                  </a:cubicBezTo>
                  <a:cubicBezTo>
                    <a:pt x="4363" y="5872"/>
                    <a:pt x="4450" y="5565"/>
                    <a:pt x="4436" y="5243"/>
                  </a:cubicBezTo>
                  <a:lnTo>
                    <a:pt x="4245" y="2886"/>
                  </a:lnTo>
                  <a:cubicBezTo>
                    <a:pt x="4245" y="2886"/>
                    <a:pt x="5036" y="2725"/>
                    <a:pt x="4890" y="1919"/>
                  </a:cubicBezTo>
                  <a:cubicBezTo>
                    <a:pt x="4815" y="1478"/>
                    <a:pt x="4589" y="1350"/>
                    <a:pt x="4355" y="1350"/>
                  </a:cubicBezTo>
                  <a:cubicBezTo>
                    <a:pt x="4038" y="1350"/>
                    <a:pt x="3704" y="1583"/>
                    <a:pt x="3704" y="1583"/>
                  </a:cubicBezTo>
                  <a:lnTo>
                    <a:pt x="3704" y="587"/>
                  </a:lnTo>
                  <a:cubicBezTo>
                    <a:pt x="3704" y="587"/>
                    <a:pt x="3648" y="1"/>
                    <a:pt x="2418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2829953" y="1171964"/>
              <a:ext cx="22451" cy="110475"/>
            </a:xfrm>
            <a:custGeom>
              <a:rect b="b" l="l" r="r" t="t"/>
              <a:pathLst>
                <a:path extrusionOk="0" h="1304" w="265">
                  <a:moveTo>
                    <a:pt x="59" y="0"/>
                  </a:moveTo>
                  <a:cubicBezTo>
                    <a:pt x="45" y="0"/>
                    <a:pt x="30" y="308"/>
                    <a:pt x="1" y="689"/>
                  </a:cubicBezTo>
                  <a:lnTo>
                    <a:pt x="1" y="967"/>
                  </a:lnTo>
                  <a:cubicBezTo>
                    <a:pt x="1" y="1054"/>
                    <a:pt x="30" y="1157"/>
                    <a:pt x="59" y="1201"/>
                  </a:cubicBezTo>
                  <a:cubicBezTo>
                    <a:pt x="103" y="1274"/>
                    <a:pt x="176" y="1303"/>
                    <a:pt x="206" y="1303"/>
                  </a:cubicBezTo>
                  <a:cubicBezTo>
                    <a:pt x="235" y="1303"/>
                    <a:pt x="264" y="1274"/>
                    <a:pt x="264" y="1274"/>
                  </a:cubicBezTo>
                  <a:cubicBezTo>
                    <a:pt x="264" y="1259"/>
                    <a:pt x="250" y="1259"/>
                    <a:pt x="206" y="1259"/>
                  </a:cubicBezTo>
                  <a:cubicBezTo>
                    <a:pt x="191" y="1259"/>
                    <a:pt x="133" y="1245"/>
                    <a:pt x="118" y="1186"/>
                  </a:cubicBezTo>
                  <a:cubicBezTo>
                    <a:pt x="59" y="1098"/>
                    <a:pt x="103" y="923"/>
                    <a:pt x="103" y="718"/>
                  </a:cubicBezTo>
                  <a:cubicBezTo>
                    <a:pt x="103" y="33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2910607" y="1175099"/>
              <a:ext cx="8726" cy="27958"/>
            </a:xfrm>
            <a:custGeom>
              <a:rect b="b" l="l" r="r" t="t"/>
              <a:pathLst>
                <a:path extrusionOk="0" h="330" w="103">
                  <a:moveTo>
                    <a:pt x="51" y="1"/>
                  </a:moveTo>
                  <a:cubicBezTo>
                    <a:pt x="32" y="1"/>
                    <a:pt x="0" y="69"/>
                    <a:pt x="0" y="168"/>
                  </a:cubicBezTo>
                  <a:cubicBezTo>
                    <a:pt x="0" y="256"/>
                    <a:pt x="30" y="329"/>
                    <a:pt x="44" y="329"/>
                  </a:cubicBezTo>
                  <a:cubicBezTo>
                    <a:pt x="59" y="329"/>
                    <a:pt x="103" y="256"/>
                    <a:pt x="103" y="168"/>
                  </a:cubicBezTo>
                  <a:cubicBezTo>
                    <a:pt x="103" y="81"/>
                    <a:pt x="74" y="7"/>
                    <a:pt x="59" y="7"/>
                  </a:cubicBezTo>
                  <a:cubicBezTo>
                    <a:pt x="57" y="3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2790304" y="1171964"/>
              <a:ext cx="7540" cy="28635"/>
            </a:xfrm>
            <a:custGeom>
              <a:rect b="b" l="l" r="r" t="t"/>
              <a:pathLst>
                <a:path extrusionOk="0" h="338" w="89">
                  <a:moveTo>
                    <a:pt x="59" y="0"/>
                  </a:moveTo>
                  <a:cubicBezTo>
                    <a:pt x="15" y="0"/>
                    <a:pt x="0" y="74"/>
                    <a:pt x="0" y="161"/>
                  </a:cubicBezTo>
                  <a:cubicBezTo>
                    <a:pt x="0" y="264"/>
                    <a:pt x="15" y="337"/>
                    <a:pt x="30" y="337"/>
                  </a:cubicBezTo>
                  <a:cubicBezTo>
                    <a:pt x="59" y="337"/>
                    <a:pt x="88" y="264"/>
                    <a:pt x="88" y="161"/>
                  </a:cubicBezTo>
                  <a:cubicBezTo>
                    <a:pt x="88" y="74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2931702" y="1369193"/>
              <a:ext cx="65827" cy="117846"/>
            </a:xfrm>
            <a:custGeom>
              <a:rect b="b" l="l" r="r" t="t"/>
              <a:pathLst>
                <a:path extrusionOk="0" h="1391" w="777">
                  <a:moveTo>
                    <a:pt x="761" y="0"/>
                  </a:moveTo>
                  <a:lnTo>
                    <a:pt x="761" y="0"/>
                  </a:lnTo>
                  <a:cubicBezTo>
                    <a:pt x="586" y="220"/>
                    <a:pt x="322" y="395"/>
                    <a:pt x="29" y="469"/>
                  </a:cubicBezTo>
                  <a:cubicBezTo>
                    <a:pt x="15" y="761"/>
                    <a:pt x="0" y="966"/>
                    <a:pt x="29" y="1201"/>
                  </a:cubicBezTo>
                  <a:cubicBezTo>
                    <a:pt x="29" y="1230"/>
                    <a:pt x="73" y="1376"/>
                    <a:pt x="73" y="1391"/>
                  </a:cubicBezTo>
                  <a:cubicBezTo>
                    <a:pt x="73" y="1391"/>
                    <a:pt x="191" y="1332"/>
                    <a:pt x="264" y="1303"/>
                  </a:cubicBezTo>
                  <a:cubicBezTo>
                    <a:pt x="483" y="1186"/>
                    <a:pt x="630" y="966"/>
                    <a:pt x="703" y="732"/>
                  </a:cubicBezTo>
                  <a:cubicBezTo>
                    <a:pt x="776" y="498"/>
                    <a:pt x="776" y="234"/>
                    <a:pt x="76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3065645" y="1141465"/>
              <a:ext cx="55915" cy="77688"/>
            </a:xfrm>
            <a:custGeom>
              <a:rect b="b" l="l" r="r" t="t"/>
              <a:pathLst>
                <a:path extrusionOk="0" h="917" w="660">
                  <a:moveTo>
                    <a:pt x="563" y="1"/>
                  </a:moveTo>
                  <a:cubicBezTo>
                    <a:pt x="534" y="1"/>
                    <a:pt x="478" y="14"/>
                    <a:pt x="410" y="53"/>
                  </a:cubicBezTo>
                  <a:cubicBezTo>
                    <a:pt x="293" y="112"/>
                    <a:pt x="176" y="199"/>
                    <a:pt x="73" y="375"/>
                  </a:cubicBezTo>
                  <a:lnTo>
                    <a:pt x="0" y="521"/>
                  </a:lnTo>
                  <a:lnTo>
                    <a:pt x="147" y="434"/>
                  </a:lnTo>
                  <a:cubicBezTo>
                    <a:pt x="156" y="429"/>
                    <a:pt x="166" y="424"/>
                    <a:pt x="176" y="419"/>
                  </a:cubicBezTo>
                  <a:lnTo>
                    <a:pt x="176" y="419"/>
                  </a:lnTo>
                  <a:lnTo>
                    <a:pt x="176" y="419"/>
                  </a:lnTo>
                  <a:cubicBezTo>
                    <a:pt x="176" y="419"/>
                    <a:pt x="176" y="419"/>
                    <a:pt x="176" y="418"/>
                  </a:cubicBezTo>
                  <a:lnTo>
                    <a:pt x="176" y="418"/>
                  </a:lnTo>
                  <a:cubicBezTo>
                    <a:pt x="229" y="391"/>
                    <a:pt x="288" y="358"/>
                    <a:pt x="337" y="346"/>
                  </a:cubicBezTo>
                  <a:cubicBezTo>
                    <a:pt x="348" y="344"/>
                    <a:pt x="359" y="343"/>
                    <a:pt x="369" y="343"/>
                  </a:cubicBezTo>
                  <a:cubicBezTo>
                    <a:pt x="443" y="343"/>
                    <a:pt x="504" y="388"/>
                    <a:pt x="542" y="478"/>
                  </a:cubicBezTo>
                  <a:cubicBezTo>
                    <a:pt x="571" y="565"/>
                    <a:pt x="557" y="653"/>
                    <a:pt x="513" y="712"/>
                  </a:cubicBezTo>
                  <a:cubicBezTo>
                    <a:pt x="439" y="844"/>
                    <a:pt x="352" y="887"/>
                    <a:pt x="366" y="917"/>
                  </a:cubicBezTo>
                  <a:cubicBezTo>
                    <a:pt x="366" y="917"/>
                    <a:pt x="469" y="873"/>
                    <a:pt x="571" y="726"/>
                  </a:cubicBezTo>
                  <a:cubicBezTo>
                    <a:pt x="630" y="653"/>
                    <a:pt x="659" y="551"/>
                    <a:pt x="630" y="434"/>
                  </a:cubicBezTo>
                  <a:cubicBezTo>
                    <a:pt x="615" y="375"/>
                    <a:pt x="571" y="331"/>
                    <a:pt x="513" y="287"/>
                  </a:cubicBezTo>
                  <a:cubicBezTo>
                    <a:pt x="482" y="267"/>
                    <a:pt x="436" y="246"/>
                    <a:pt x="386" y="246"/>
                  </a:cubicBezTo>
                  <a:cubicBezTo>
                    <a:pt x="365" y="246"/>
                    <a:pt x="344" y="249"/>
                    <a:pt x="322" y="258"/>
                  </a:cubicBezTo>
                  <a:cubicBezTo>
                    <a:pt x="303" y="261"/>
                    <a:pt x="284" y="265"/>
                    <a:pt x="267" y="271"/>
                  </a:cubicBezTo>
                  <a:lnTo>
                    <a:pt x="267" y="271"/>
                  </a:lnTo>
                  <a:cubicBezTo>
                    <a:pt x="323" y="196"/>
                    <a:pt x="384" y="139"/>
                    <a:pt x="439" y="112"/>
                  </a:cubicBezTo>
                  <a:cubicBezTo>
                    <a:pt x="542" y="53"/>
                    <a:pt x="586" y="38"/>
                    <a:pt x="586" y="9"/>
                  </a:cubicBezTo>
                  <a:cubicBezTo>
                    <a:pt x="586" y="4"/>
                    <a:pt x="57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2842407" y="1276170"/>
              <a:ext cx="67014" cy="52950"/>
            </a:xfrm>
            <a:custGeom>
              <a:rect b="b" l="l" r="r" t="t"/>
              <a:pathLst>
                <a:path extrusionOk="0" h="625" w="791">
                  <a:moveTo>
                    <a:pt x="747" y="0"/>
                  </a:moveTo>
                  <a:cubicBezTo>
                    <a:pt x="732" y="0"/>
                    <a:pt x="732" y="59"/>
                    <a:pt x="703" y="147"/>
                  </a:cubicBezTo>
                  <a:cubicBezTo>
                    <a:pt x="659" y="234"/>
                    <a:pt x="600" y="352"/>
                    <a:pt x="498" y="439"/>
                  </a:cubicBezTo>
                  <a:cubicBezTo>
                    <a:pt x="395" y="513"/>
                    <a:pt x="264" y="542"/>
                    <a:pt x="161" y="542"/>
                  </a:cubicBezTo>
                  <a:cubicBezTo>
                    <a:pt x="93" y="542"/>
                    <a:pt x="44" y="535"/>
                    <a:pt x="19" y="535"/>
                  </a:cubicBezTo>
                  <a:cubicBezTo>
                    <a:pt x="7" y="535"/>
                    <a:pt x="0" y="537"/>
                    <a:pt x="0" y="542"/>
                  </a:cubicBezTo>
                  <a:cubicBezTo>
                    <a:pt x="0" y="571"/>
                    <a:pt x="59" y="600"/>
                    <a:pt x="161" y="615"/>
                  </a:cubicBezTo>
                  <a:cubicBezTo>
                    <a:pt x="183" y="621"/>
                    <a:pt x="207" y="624"/>
                    <a:pt x="232" y="624"/>
                  </a:cubicBezTo>
                  <a:cubicBezTo>
                    <a:pt x="330" y="624"/>
                    <a:pt x="452" y="582"/>
                    <a:pt x="556" y="513"/>
                  </a:cubicBezTo>
                  <a:cubicBezTo>
                    <a:pt x="703" y="395"/>
                    <a:pt x="747" y="278"/>
                    <a:pt x="776" y="161"/>
                  </a:cubicBezTo>
                  <a:cubicBezTo>
                    <a:pt x="791" y="59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2890782" y="1268884"/>
              <a:ext cx="34820" cy="22197"/>
            </a:xfrm>
            <a:custGeom>
              <a:rect b="b" l="l" r="r" t="t"/>
              <a:pathLst>
                <a:path extrusionOk="0" h="262" w="411">
                  <a:moveTo>
                    <a:pt x="127" y="1"/>
                  </a:moveTo>
                  <a:cubicBezTo>
                    <a:pt x="109" y="1"/>
                    <a:pt x="90" y="4"/>
                    <a:pt x="73" y="13"/>
                  </a:cubicBezTo>
                  <a:cubicBezTo>
                    <a:pt x="15" y="13"/>
                    <a:pt x="0" y="28"/>
                    <a:pt x="0" y="42"/>
                  </a:cubicBezTo>
                  <a:cubicBezTo>
                    <a:pt x="0" y="86"/>
                    <a:pt x="117" y="72"/>
                    <a:pt x="220" y="115"/>
                  </a:cubicBezTo>
                  <a:cubicBezTo>
                    <a:pt x="308" y="174"/>
                    <a:pt x="366" y="262"/>
                    <a:pt x="381" y="262"/>
                  </a:cubicBezTo>
                  <a:cubicBezTo>
                    <a:pt x="410" y="262"/>
                    <a:pt x="410" y="247"/>
                    <a:pt x="381" y="189"/>
                  </a:cubicBezTo>
                  <a:cubicBezTo>
                    <a:pt x="366" y="130"/>
                    <a:pt x="322" y="86"/>
                    <a:pt x="249" y="42"/>
                  </a:cubicBezTo>
                  <a:cubicBezTo>
                    <a:pt x="218" y="22"/>
                    <a:pt x="17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2679913" y="2513936"/>
              <a:ext cx="772731" cy="87007"/>
            </a:xfrm>
            <a:custGeom>
              <a:rect b="b" l="l" r="r" t="t"/>
              <a:pathLst>
                <a:path extrusionOk="0" h="1027" w="9121">
                  <a:moveTo>
                    <a:pt x="6149" y="0"/>
                  </a:moveTo>
                  <a:lnTo>
                    <a:pt x="6134" y="30"/>
                  </a:lnTo>
                  <a:cubicBezTo>
                    <a:pt x="5768" y="396"/>
                    <a:pt x="5241" y="630"/>
                    <a:pt x="4670" y="762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3"/>
                  </a:cubicBezTo>
                  <a:cubicBezTo>
                    <a:pt x="2270" y="893"/>
                    <a:pt x="1772" y="791"/>
                    <a:pt x="1362" y="703"/>
                  </a:cubicBezTo>
                  <a:cubicBezTo>
                    <a:pt x="937" y="615"/>
                    <a:pt x="601" y="498"/>
                    <a:pt x="366" y="454"/>
                  </a:cubicBezTo>
                  <a:cubicBezTo>
                    <a:pt x="264" y="410"/>
                    <a:pt x="161" y="396"/>
                    <a:pt x="88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88" y="396"/>
                  </a:cubicBezTo>
                  <a:cubicBezTo>
                    <a:pt x="147" y="410"/>
                    <a:pt x="235" y="454"/>
                    <a:pt x="352" y="484"/>
                  </a:cubicBezTo>
                  <a:cubicBezTo>
                    <a:pt x="586" y="571"/>
                    <a:pt x="923" y="659"/>
                    <a:pt x="1333" y="776"/>
                  </a:cubicBezTo>
                  <a:cubicBezTo>
                    <a:pt x="1757" y="864"/>
                    <a:pt x="2270" y="981"/>
                    <a:pt x="2840" y="1011"/>
                  </a:cubicBezTo>
                  <a:cubicBezTo>
                    <a:pt x="2980" y="1021"/>
                    <a:pt x="3124" y="1027"/>
                    <a:pt x="3270" y="1027"/>
                  </a:cubicBezTo>
                  <a:cubicBezTo>
                    <a:pt x="3721" y="1027"/>
                    <a:pt x="4199" y="975"/>
                    <a:pt x="4685" y="864"/>
                  </a:cubicBezTo>
                  <a:cubicBezTo>
                    <a:pt x="5247" y="734"/>
                    <a:pt x="5780" y="491"/>
                    <a:pt x="6174" y="135"/>
                  </a:cubicBezTo>
                  <a:lnTo>
                    <a:pt x="6174" y="135"/>
                  </a:lnTo>
                  <a:cubicBezTo>
                    <a:pt x="6919" y="458"/>
                    <a:pt x="7614" y="650"/>
                    <a:pt x="8135" y="650"/>
                  </a:cubicBezTo>
                  <a:cubicBezTo>
                    <a:pt x="8187" y="650"/>
                    <a:pt x="8238" y="648"/>
                    <a:pt x="8286" y="645"/>
                  </a:cubicBezTo>
                  <a:cubicBezTo>
                    <a:pt x="8579" y="630"/>
                    <a:pt x="8784" y="542"/>
                    <a:pt x="8916" y="469"/>
                  </a:cubicBezTo>
                  <a:cubicBezTo>
                    <a:pt x="8974" y="454"/>
                    <a:pt x="9018" y="410"/>
                    <a:pt x="9062" y="396"/>
                  </a:cubicBezTo>
                  <a:cubicBezTo>
                    <a:pt x="9092" y="366"/>
                    <a:pt x="9121" y="352"/>
                    <a:pt x="9121" y="352"/>
                  </a:cubicBezTo>
                  <a:cubicBezTo>
                    <a:pt x="9092" y="352"/>
                    <a:pt x="9048" y="396"/>
                    <a:pt x="8901" y="410"/>
                  </a:cubicBezTo>
                  <a:cubicBezTo>
                    <a:pt x="8769" y="484"/>
                    <a:pt x="8564" y="557"/>
                    <a:pt x="8286" y="571"/>
                  </a:cubicBezTo>
                  <a:cubicBezTo>
                    <a:pt x="8267" y="572"/>
                    <a:pt x="8247" y="572"/>
                    <a:pt x="8227" y="572"/>
                  </a:cubicBezTo>
                  <a:cubicBezTo>
                    <a:pt x="7691" y="572"/>
                    <a:pt x="6968" y="383"/>
                    <a:pt x="6164" y="30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3145028" y="1965710"/>
              <a:ext cx="59558" cy="556949"/>
            </a:xfrm>
            <a:custGeom>
              <a:rect b="b" l="l" r="r" t="t"/>
              <a:pathLst>
                <a:path extrusionOk="0" h="6574" w="703">
                  <a:moveTo>
                    <a:pt x="0" y="1"/>
                  </a:moveTo>
                  <a:cubicBezTo>
                    <a:pt x="0" y="1"/>
                    <a:pt x="0" y="89"/>
                    <a:pt x="15" y="250"/>
                  </a:cubicBezTo>
                  <a:cubicBezTo>
                    <a:pt x="44" y="440"/>
                    <a:pt x="59" y="660"/>
                    <a:pt x="88" y="952"/>
                  </a:cubicBezTo>
                  <a:cubicBezTo>
                    <a:pt x="147" y="1553"/>
                    <a:pt x="249" y="2358"/>
                    <a:pt x="352" y="3280"/>
                  </a:cubicBezTo>
                  <a:cubicBezTo>
                    <a:pt x="439" y="4173"/>
                    <a:pt x="513" y="4993"/>
                    <a:pt x="571" y="5593"/>
                  </a:cubicBezTo>
                  <a:cubicBezTo>
                    <a:pt x="600" y="5886"/>
                    <a:pt x="615" y="6135"/>
                    <a:pt x="644" y="6310"/>
                  </a:cubicBezTo>
                  <a:cubicBezTo>
                    <a:pt x="659" y="6471"/>
                    <a:pt x="674" y="6574"/>
                    <a:pt x="674" y="6574"/>
                  </a:cubicBezTo>
                  <a:cubicBezTo>
                    <a:pt x="674" y="6574"/>
                    <a:pt x="674" y="6471"/>
                    <a:pt x="703" y="6310"/>
                  </a:cubicBezTo>
                  <a:cubicBezTo>
                    <a:pt x="703" y="6149"/>
                    <a:pt x="674" y="5886"/>
                    <a:pt x="659" y="5593"/>
                  </a:cubicBezTo>
                  <a:cubicBezTo>
                    <a:pt x="615" y="5007"/>
                    <a:pt x="542" y="4188"/>
                    <a:pt x="454" y="3280"/>
                  </a:cubicBezTo>
                  <a:cubicBezTo>
                    <a:pt x="366" y="2358"/>
                    <a:pt x="249" y="1538"/>
                    <a:pt x="161" y="952"/>
                  </a:cubicBezTo>
                  <a:cubicBezTo>
                    <a:pt x="132" y="660"/>
                    <a:pt x="88" y="425"/>
                    <a:pt x="59" y="250"/>
                  </a:cubicBezTo>
                  <a:cubicBezTo>
                    <a:pt x="15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3143757" y="1451033"/>
              <a:ext cx="83195" cy="426735"/>
            </a:xfrm>
            <a:custGeom>
              <a:rect b="b" l="l" r="r" t="t"/>
              <a:pathLst>
                <a:path extrusionOk="0" h="5037" w="982">
                  <a:moveTo>
                    <a:pt x="1" y="0"/>
                  </a:moveTo>
                  <a:lnTo>
                    <a:pt x="1" y="5036"/>
                  </a:lnTo>
                  <a:cubicBezTo>
                    <a:pt x="1" y="5036"/>
                    <a:pt x="981" y="2094"/>
                    <a:pt x="762" y="1552"/>
                  </a:cubicBezTo>
                  <a:cubicBezTo>
                    <a:pt x="557" y="102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2828767" y="1465944"/>
              <a:ext cx="267969" cy="425464"/>
            </a:xfrm>
            <a:custGeom>
              <a:rect b="b" l="l" r="r" t="t"/>
              <a:pathLst>
                <a:path extrusionOk="0" h="5022" w="3163">
                  <a:moveTo>
                    <a:pt x="556" y="0"/>
                  </a:moveTo>
                  <a:cubicBezTo>
                    <a:pt x="439" y="29"/>
                    <a:pt x="0" y="1815"/>
                    <a:pt x="454" y="2328"/>
                  </a:cubicBezTo>
                  <a:cubicBezTo>
                    <a:pt x="966" y="2913"/>
                    <a:pt x="3162" y="5021"/>
                    <a:pt x="3162" y="5021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2791490" y="2636696"/>
              <a:ext cx="173761" cy="124538"/>
            </a:xfrm>
            <a:custGeom>
              <a:rect b="b" l="l" r="r" t="t"/>
              <a:pathLst>
                <a:path extrusionOk="0" h="1470" w="2051">
                  <a:moveTo>
                    <a:pt x="2035" y="0"/>
                  </a:moveTo>
                  <a:cubicBezTo>
                    <a:pt x="2012" y="0"/>
                    <a:pt x="1691" y="490"/>
                    <a:pt x="1143" y="879"/>
                  </a:cubicBezTo>
                  <a:cubicBezTo>
                    <a:pt x="572" y="1289"/>
                    <a:pt x="1" y="1435"/>
                    <a:pt x="16" y="1465"/>
                  </a:cubicBezTo>
                  <a:cubicBezTo>
                    <a:pt x="16" y="1468"/>
                    <a:pt x="22" y="1470"/>
                    <a:pt x="35" y="1470"/>
                  </a:cubicBezTo>
                  <a:cubicBezTo>
                    <a:pt x="79" y="1470"/>
                    <a:pt x="197" y="1448"/>
                    <a:pt x="367" y="1391"/>
                  </a:cubicBezTo>
                  <a:cubicBezTo>
                    <a:pt x="587" y="1318"/>
                    <a:pt x="879" y="1172"/>
                    <a:pt x="1172" y="982"/>
                  </a:cubicBezTo>
                  <a:cubicBezTo>
                    <a:pt x="1465" y="762"/>
                    <a:pt x="1684" y="513"/>
                    <a:pt x="1831" y="337"/>
                  </a:cubicBezTo>
                  <a:cubicBezTo>
                    <a:pt x="1977" y="132"/>
                    <a:pt x="2050" y="1"/>
                    <a:pt x="2036" y="1"/>
                  </a:cubicBezTo>
                  <a:cubicBezTo>
                    <a:pt x="2036" y="1"/>
                    <a:pt x="2035" y="0"/>
                    <a:pt x="2035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873415" y="2723534"/>
              <a:ext cx="747908" cy="1875362"/>
            </a:xfrm>
            <a:custGeom>
              <a:rect b="b" l="l" r="r" t="t"/>
              <a:pathLst>
                <a:path extrusionOk="0" h="22136" w="8828">
                  <a:moveTo>
                    <a:pt x="0" y="0"/>
                  </a:moveTo>
                  <a:lnTo>
                    <a:pt x="0" y="59"/>
                  </a:lnTo>
                  <a:cubicBezTo>
                    <a:pt x="0" y="118"/>
                    <a:pt x="0" y="176"/>
                    <a:pt x="15" y="249"/>
                  </a:cubicBezTo>
                  <a:cubicBezTo>
                    <a:pt x="59" y="410"/>
                    <a:pt x="88" y="645"/>
                    <a:pt x="132" y="937"/>
                  </a:cubicBezTo>
                  <a:cubicBezTo>
                    <a:pt x="147" y="1084"/>
                    <a:pt x="161" y="1245"/>
                    <a:pt x="205" y="1435"/>
                  </a:cubicBezTo>
                  <a:cubicBezTo>
                    <a:pt x="220" y="1611"/>
                    <a:pt x="278" y="1801"/>
                    <a:pt x="308" y="2021"/>
                  </a:cubicBezTo>
                  <a:cubicBezTo>
                    <a:pt x="410" y="2445"/>
                    <a:pt x="498" y="2914"/>
                    <a:pt x="630" y="3441"/>
                  </a:cubicBezTo>
                  <a:cubicBezTo>
                    <a:pt x="703" y="3704"/>
                    <a:pt x="761" y="3982"/>
                    <a:pt x="820" y="4275"/>
                  </a:cubicBezTo>
                  <a:cubicBezTo>
                    <a:pt x="893" y="4568"/>
                    <a:pt x="966" y="4861"/>
                    <a:pt x="1069" y="5168"/>
                  </a:cubicBezTo>
                  <a:cubicBezTo>
                    <a:pt x="1230" y="5783"/>
                    <a:pt x="1435" y="6442"/>
                    <a:pt x="1654" y="7130"/>
                  </a:cubicBezTo>
                  <a:cubicBezTo>
                    <a:pt x="2108" y="8477"/>
                    <a:pt x="2679" y="9955"/>
                    <a:pt x="3323" y="11478"/>
                  </a:cubicBezTo>
                  <a:cubicBezTo>
                    <a:pt x="4641" y="14523"/>
                    <a:pt x="6032" y="17173"/>
                    <a:pt x="7071" y="19076"/>
                  </a:cubicBezTo>
                  <a:cubicBezTo>
                    <a:pt x="7598" y="20027"/>
                    <a:pt x="8023" y="20774"/>
                    <a:pt x="8330" y="21301"/>
                  </a:cubicBezTo>
                  <a:cubicBezTo>
                    <a:pt x="8476" y="21564"/>
                    <a:pt x="8594" y="21769"/>
                    <a:pt x="8681" y="21916"/>
                  </a:cubicBezTo>
                  <a:cubicBezTo>
                    <a:pt x="8711" y="21989"/>
                    <a:pt x="8755" y="22033"/>
                    <a:pt x="8769" y="22077"/>
                  </a:cubicBezTo>
                  <a:cubicBezTo>
                    <a:pt x="8784" y="22106"/>
                    <a:pt x="8813" y="22135"/>
                    <a:pt x="8813" y="22135"/>
                  </a:cubicBezTo>
                  <a:cubicBezTo>
                    <a:pt x="8813" y="22135"/>
                    <a:pt x="8813" y="22106"/>
                    <a:pt x="8828" y="22077"/>
                  </a:cubicBezTo>
                  <a:cubicBezTo>
                    <a:pt x="8784" y="22033"/>
                    <a:pt x="8769" y="21989"/>
                    <a:pt x="8725" y="21916"/>
                  </a:cubicBezTo>
                  <a:cubicBezTo>
                    <a:pt x="8652" y="21784"/>
                    <a:pt x="8550" y="21564"/>
                    <a:pt x="8403" y="21301"/>
                  </a:cubicBezTo>
                  <a:cubicBezTo>
                    <a:pt x="8110" y="20774"/>
                    <a:pt x="7686" y="20013"/>
                    <a:pt x="7174" y="19061"/>
                  </a:cubicBezTo>
                  <a:cubicBezTo>
                    <a:pt x="6149" y="17129"/>
                    <a:pt x="4758" y="14479"/>
                    <a:pt x="3455" y="11449"/>
                  </a:cubicBezTo>
                  <a:cubicBezTo>
                    <a:pt x="2796" y="9926"/>
                    <a:pt x="2255" y="8447"/>
                    <a:pt x="1801" y="7086"/>
                  </a:cubicBezTo>
                  <a:cubicBezTo>
                    <a:pt x="1581" y="6413"/>
                    <a:pt x="1362" y="5768"/>
                    <a:pt x="1186" y="5154"/>
                  </a:cubicBezTo>
                  <a:cubicBezTo>
                    <a:pt x="1098" y="4861"/>
                    <a:pt x="1010" y="4568"/>
                    <a:pt x="937" y="4275"/>
                  </a:cubicBezTo>
                  <a:cubicBezTo>
                    <a:pt x="864" y="3982"/>
                    <a:pt x="805" y="3704"/>
                    <a:pt x="732" y="3441"/>
                  </a:cubicBezTo>
                  <a:cubicBezTo>
                    <a:pt x="586" y="2914"/>
                    <a:pt x="498" y="2445"/>
                    <a:pt x="410" y="2021"/>
                  </a:cubicBezTo>
                  <a:cubicBezTo>
                    <a:pt x="352" y="1816"/>
                    <a:pt x="322" y="1611"/>
                    <a:pt x="278" y="1435"/>
                  </a:cubicBezTo>
                  <a:cubicBezTo>
                    <a:pt x="234" y="1245"/>
                    <a:pt x="205" y="1084"/>
                    <a:pt x="190" y="937"/>
                  </a:cubicBezTo>
                  <a:cubicBezTo>
                    <a:pt x="132" y="630"/>
                    <a:pt x="88" y="410"/>
                    <a:pt x="59" y="249"/>
                  </a:cubicBezTo>
                  <a:cubicBezTo>
                    <a:pt x="44" y="176"/>
                    <a:pt x="15" y="103"/>
                    <a:pt x="15" y="59"/>
                  </a:cubicBezTo>
                  <a:cubicBezTo>
                    <a:pt x="0" y="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2343828" y="1624625"/>
              <a:ext cx="494934" cy="1423974"/>
            </a:xfrm>
            <a:custGeom>
              <a:rect b="b" l="l" r="r" t="t"/>
              <a:pathLst>
                <a:path extrusionOk="0" h="16808" w="5842">
                  <a:moveTo>
                    <a:pt x="3250" y="1"/>
                  </a:moveTo>
                  <a:cubicBezTo>
                    <a:pt x="3250" y="1"/>
                    <a:pt x="1581" y="4773"/>
                    <a:pt x="966" y="7599"/>
                  </a:cubicBezTo>
                  <a:cubicBezTo>
                    <a:pt x="234" y="10863"/>
                    <a:pt x="0" y="15343"/>
                    <a:pt x="0" y="15343"/>
                  </a:cubicBezTo>
                  <a:lnTo>
                    <a:pt x="2518" y="16807"/>
                  </a:lnTo>
                  <a:cubicBezTo>
                    <a:pt x="2518" y="16807"/>
                    <a:pt x="3616" y="9634"/>
                    <a:pt x="3894" y="8638"/>
                  </a:cubicBezTo>
                  <a:cubicBezTo>
                    <a:pt x="4114" y="7833"/>
                    <a:pt x="4773" y="5622"/>
                    <a:pt x="5344" y="3749"/>
                  </a:cubicBezTo>
                  <a:cubicBezTo>
                    <a:pt x="5841" y="2138"/>
                    <a:pt x="4875" y="440"/>
                    <a:pt x="3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606715" y="1620559"/>
              <a:ext cx="181216" cy="693772"/>
            </a:xfrm>
            <a:custGeom>
              <a:rect b="b" l="l" r="r" t="t"/>
              <a:pathLst>
                <a:path extrusionOk="0" h="8189" w="2139">
                  <a:moveTo>
                    <a:pt x="586" y="0"/>
                  </a:moveTo>
                  <a:cubicBezTo>
                    <a:pt x="504" y="0"/>
                    <a:pt x="429" y="8"/>
                    <a:pt x="367" y="20"/>
                  </a:cubicBezTo>
                  <a:cubicBezTo>
                    <a:pt x="132" y="49"/>
                    <a:pt x="1" y="122"/>
                    <a:pt x="1" y="122"/>
                  </a:cubicBezTo>
                  <a:cubicBezTo>
                    <a:pt x="1" y="123"/>
                    <a:pt x="2" y="124"/>
                    <a:pt x="4" y="124"/>
                  </a:cubicBezTo>
                  <a:cubicBezTo>
                    <a:pt x="25" y="124"/>
                    <a:pt x="154" y="62"/>
                    <a:pt x="367" y="49"/>
                  </a:cubicBezTo>
                  <a:cubicBezTo>
                    <a:pt x="405" y="46"/>
                    <a:pt x="447" y="45"/>
                    <a:pt x="493" y="45"/>
                  </a:cubicBezTo>
                  <a:cubicBezTo>
                    <a:pt x="729" y="45"/>
                    <a:pt x="1056" y="87"/>
                    <a:pt x="1362" y="283"/>
                  </a:cubicBezTo>
                  <a:cubicBezTo>
                    <a:pt x="1538" y="400"/>
                    <a:pt x="1728" y="561"/>
                    <a:pt x="1845" y="781"/>
                  </a:cubicBezTo>
                  <a:cubicBezTo>
                    <a:pt x="1977" y="1000"/>
                    <a:pt x="2050" y="1264"/>
                    <a:pt x="2050" y="1557"/>
                  </a:cubicBezTo>
                  <a:cubicBezTo>
                    <a:pt x="2050" y="1850"/>
                    <a:pt x="1992" y="2142"/>
                    <a:pt x="1948" y="2450"/>
                  </a:cubicBezTo>
                  <a:cubicBezTo>
                    <a:pt x="1889" y="2757"/>
                    <a:pt x="1831" y="3094"/>
                    <a:pt x="1757" y="3416"/>
                  </a:cubicBezTo>
                  <a:cubicBezTo>
                    <a:pt x="1523" y="4734"/>
                    <a:pt x="1289" y="5919"/>
                    <a:pt x="1113" y="6798"/>
                  </a:cubicBezTo>
                  <a:cubicBezTo>
                    <a:pt x="1040" y="7222"/>
                    <a:pt x="996" y="7574"/>
                    <a:pt x="938" y="7822"/>
                  </a:cubicBezTo>
                  <a:cubicBezTo>
                    <a:pt x="908" y="7940"/>
                    <a:pt x="908" y="8027"/>
                    <a:pt x="879" y="8101"/>
                  </a:cubicBezTo>
                  <a:cubicBezTo>
                    <a:pt x="864" y="8159"/>
                    <a:pt x="864" y="8188"/>
                    <a:pt x="864" y="8188"/>
                  </a:cubicBezTo>
                  <a:cubicBezTo>
                    <a:pt x="864" y="8188"/>
                    <a:pt x="864" y="8174"/>
                    <a:pt x="894" y="8115"/>
                  </a:cubicBezTo>
                  <a:cubicBezTo>
                    <a:pt x="894" y="8042"/>
                    <a:pt x="938" y="7954"/>
                    <a:pt x="952" y="7852"/>
                  </a:cubicBezTo>
                  <a:cubicBezTo>
                    <a:pt x="1011" y="7588"/>
                    <a:pt x="1084" y="7237"/>
                    <a:pt x="1172" y="6827"/>
                  </a:cubicBezTo>
                  <a:cubicBezTo>
                    <a:pt x="1362" y="5949"/>
                    <a:pt x="1596" y="4748"/>
                    <a:pt x="1845" y="3431"/>
                  </a:cubicBezTo>
                  <a:cubicBezTo>
                    <a:pt x="1904" y="3109"/>
                    <a:pt x="1977" y="2772"/>
                    <a:pt x="2036" y="2464"/>
                  </a:cubicBezTo>
                  <a:cubicBezTo>
                    <a:pt x="2094" y="2157"/>
                    <a:pt x="2138" y="1850"/>
                    <a:pt x="2138" y="1557"/>
                  </a:cubicBezTo>
                  <a:cubicBezTo>
                    <a:pt x="2138" y="1264"/>
                    <a:pt x="2065" y="971"/>
                    <a:pt x="1918" y="752"/>
                  </a:cubicBezTo>
                  <a:cubicBezTo>
                    <a:pt x="1772" y="503"/>
                    <a:pt x="1596" y="342"/>
                    <a:pt x="1391" y="239"/>
                  </a:cubicBezTo>
                  <a:cubicBezTo>
                    <a:pt x="1102" y="57"/>
                    <a:pt x="812" y="0"/>
                    <a:pt x="586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766752" y="2360338"/>
              <a:ext cx="198499" cy="9065"/>
            </a:xfrm>
            <a:custGeom>
              <a:rect b="b" l="l" r="r" t="t"/>
              <a:pathLst>
                <a:path extrusionOk="0" h="107" w="2343">
                  <a:moveTo>
                    <a:pt x="1731" y="0"/>
                  </a:moveTo>
                  <a:cubicBezTo>
                    <a:pt x="1566" y="0"/>
                    <a:pt x="1376" y="4"/>
                    <a:pt x="1171" y="13"/>
                  </a:cubicBezTo>
                  <a:cubicBezTo>
                    <a:pt x="527" y="27"/>
                    <a:pt x="0" y="71"/>
                    <a:pt x="0" y="86"/>
                  </a:cubicBezTo>
                  <a:cubicBezTo>
                    <a:pt x="0" y="96"/>
                    <a:pt x="264" y="107"/>
                    <a:pt x="646" y="107"/>
                  </a:cubicBezTo>
                  <a:cubicBezTo>
                    <a:pt x="804" y="107"/>
                    <a:pt x="983" y="105"/>
                    <a:pt x="1171" y="101"/>
                  </a:cubicBezTo>
                  <a:cubicBezTo>
                    <a:pt x="1815" y="86"/>
                    <a:pt x="2342" y="42"/>
                    <a:pt x="2342" y="27"/>
                  </a:cubicBezTo>
                  <a:cubicBezTo>
                    <a:pt x="2342" y="17"/>
                    <a:pt x="2099" y="0"/>
                    <a:pt x="173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393089" y="1996718"/>
              <a:ext cx="53374" cy="172490"/>
            </a:xfrm>
            <a:custGeom>
              <a:rect b="b" l="l" r="r" t="t"/>
              <a:pathLst>
                <a:path extrusionOk="0" h="2036" w="630">
                  <a:moveTo>
                    <a:pt x="600" y="1"/>
                  </a:moveTo>
                  <a:cubicBezTo>
                    <a:pt x="586" y="1"/>
                    <a:pt x="293" y="381"/>
                    <a:pt x="146" y="967"/>
                  </a:cubicBezTo>
                  <a:cubicBezTo>
                    <a:pt x="0" y="1553"/>
                    <a:pt x="73" y="2036"/>
                    <a:pt x="88" y="2036"/>
                  </a:cubicBezTo>
                  <a:cubicBezTo>
                    <a:pt x="132" y="2036"/>
                    <a:pt x="117" y="1553"/>
                    <a:pt x="234" y="996"/>
                  </a:cubicBezTo>
                  <a:cubicBezTo>
                    <a:pt x="381" y="425"/>
                    <a:pt x="630" y="15"/>
                    <a:pt x="60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2748113" y="979140"/>
              <a:ext cx="323800" cy="183673"/>
            </a:xfrm>
            <a:custGeom>
              <a:rect b="b" l="l" r="r" t="t"/>
              <a:pathLst>
                <a:path extrusionOk="0" h="2168" w="3822">
                  <a:moveTo>
                    <a:pt x="2367" y="0"/>
                  </a:moveTo>
                  <a:cubicBezTo>
                    <a:pt x="1721" y="0"/>
                    <a:pt x="1072" y="72"/>
                    <a:pt x="440" y="227"/>
                  </a:cubicBezTo>
                  <a:cubicBezTo>
                    <a:pt x="308" y="256"/>
                    <a:pt x="206" y="285"/>
                    <a:pt x="103" y="373"/>
                  </a:cubicBezTo>
                  <a:cubicBezTo>
                    <a:pt x="16" y="460"/>
                    <a:pt x="1" y="604"/>
                    <a:pt x="85" y="692"/>
                  </a:cubicBezTo>
                  <a:lnTo>
                    <a:pt x="85" y="692"/>
                  </a:lnTo>
                  <a:cubicBezTo>
                    <a:pt x="169" y="965"/>
                    <a:pt x="393" y="1172"/>
                    <a:pt x="630" y="1340"/>
                  </a:cubicBezTo>
                  <a:cubicBezTo>
                    <a:pt x="747" y="1457"/>
                    <a:pt x="879" y="1544"/>
                    <a:pt x="1040" y="1588"/>
                  </a:cubicBezTo>
                  <a:cubicBezTo>
                    <a:pt x="1084" y="1596"/>
                    <a:pt x="1130" y="1601"/>
                    <a:pt x="1176" y="1601"/>
                  </a:cubicBezTo>
                  <a:cubicBezTo>
                    <a:pt x="1299" y="1601"/>
                    <a:pt x="1423" y="1567"/>
                    <a:pt x="1508" y="1471"/>
                  </a:cubicBezTo>
                  <a:cubicBezTo>
                    <a:pt x="1584" y="1385"/>
                    <a:pt x="1604" y="1250"/>
                    <a:pt x="1556" y="1144"/>
                  </a:cubicBezTo>
                  <a:lnTo>
                    <a:pt x="1556" y="1144"/>
                  </a:lnTo>
                  <a:cubicBezTo>
                    <a:pt x="1765" y="1397"/>
                    <a:pt x="2031" y="1619"/>
                    <a:pt x="2343" y="1749"/>
                  </a:cubicBezTo>
                  <a:cubicBezTo>
                    <a:pt x="2436" y="1796"/>
                    <a:pt x="2534" y="1824"/>
                    <a:pt x="2631" y="1824"/>
                  </a:cubicBezTo>
                  <a:cubicBezTo>
                    <a:pt x="2687" y="1824"/>
                    <a:pt x="2743" y="1815"/>
                    <a:pt x="2797" y="1793"/>
                  </a:cubicBezTo>
                  <a:cubicBezTo>
                    <a:pt x="2897" y="1763"/>
                    <a:pt x="2983" y="1658"/>
                    <a:pt x="2990" y="1553"/>
                  </a:cubicBezTo>
                  <a:lnTo>
                    <a:pt x="2990" y="1553"/>
                  </a:lnTo>
                  <a:cubicBezTo>
                    <a:pt x="3072" y="1755"/>
                    <a:pt x="3200" y="1928"/>
                    <a:pt x="3368" y="2071"/>
                  </a:cubicBezTo>
                  <a:cubicBezTo>
                    <a:pt x="3415" y="2119"/>
                    <a:pt x="3483" y="2167"/>
                    <a:pt x="3546" y="2167"/>
                  </a:cubicBezTo>
                  <a:cubicBezTo>
                    <a:pt x="3560" y="2167"/>
                    <a:pt x="3574" y="2165"/>
                    <a:pt x="3587" y="2159"/>
                  </a:cubicBezTo>
                  <a:cubicBezTo>
                    <a:pt x="3704" y="2145"/>
                    <a:pt x="3734" y="1984"/>
                    <a:pt x="3748" y="1867"/>
                  </a:cubicBezTo>
                  <a:lnTo>
                    <a:pt x="3807" y="944"/>
                  </a:lnTo>
                  <a:cubicBezTo>
                    <a:pt x="3821" y="725"/>
                    <a:pt x="3821" y="505"/>
                    <a:pt x="3690" y="315"/>
                  </a:cubicBezTo>
                  <a:cubicBezTo>
                    <a:pt x="3543" y="95"/>
                    <a:pt x="3236" y="37"/>
                    <a:pt x="2987" y="22"/>
                  </a:cubicBezTo>
                  <a:cubicBezTo>
                    <a:pt x="2781" y="8"/>
                    <a:pt x="2574" y="0"/>
                    <a:pt x="2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 rot="-1954916">
              <a:off x="3768851" y="1201000"/>
              <a:ext cx="210870" cy="210954"/>
            </a:xfrm>
            <a:custGeom>
              <a:rect b="b" l="l" r="r" t="t"/>
              <a:pathLst>
                <a:path extrusionOk="0" h="2490" w="2489">
                  <a:moveTo>
                    <a:pt x="1271" y="1"/>
                  </a:moveTo>
                  <a:cubicBezTo>
                    <a:pt x="1262" y="1"/>
                    <a:pt x="1253" y="1"/>
                    <a:pt x="1244" y="1"/>
                  </a:cubicBezTo>
                  <a:cubicBezTo>
                    <a:pt x="571" y="1"/>
                    <a:pt x="0" y="572"/>
                    <a:pt x="0" y="1246"/>
                  </a:cubicBezTo>
                  <a:cubicBezTo>
                    <a:pt x="0" y="1919"/>
                    <a:pt x="556" y="2490"/>
                    <a:pt x="1244" y="2490"/>
                  </a:cubicBezTo>
                  <a:cubicBezTo>
                    <a:pt x="1933" y="2490"/>
                    <a:pt x="2489" y="1948"/>
                    <a:pt x="2489" y="1246"/>
                  </a:cubicBezTo>
                  <a:cubicBezTo>
                    <a:pt x="2489" y="552"/>
                    <a:pt x="1947" y="1"/>
                    <a:pt x="127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 rot="-1954916">
              <a:off x="3882594" y="1250736"/>
              <a:ext cx="122845" cy="124709"/>
            </a:xfrm>
            <a:custGeom>
              <a:rect b="b" l="l" r="r" t="t"/>
              <a:pathLst>
                <a:path extrusionOk="0" h="1472" w="1450">
                  <a:moveTo>
                    <a:pt x="1343" y="1"/>
                  </a:moveTo>
                  <a:cubicBezTo>
                    <a:pt x="1099" y="1"/>
                    <a:pt x="0" y="140"/>
                    <a:pt x="0" y="140"/>
                  </a:cubicBezTo>
                  <a:lnTo>
                    <a:pt x="586" y="1472"/>
                  </a:lnTo>
                  <a:cubicBezTo>
                    <a:pt x="586" y="1472"/>
                    <a:pt x="1450" y="1267"/>
                    <a:pt x="1391" y="8"/>
                  </a:cubicBezTo>
                  <a:cubicBezTo>
                    <a:pt x="1391" y="3"/>
                    <a:pt x="1374" y="1"/>
                    <a:pt x="13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0"/>
          <p:cNvSpPr txBox="1"/>
          <p:nvPr>
            <p:ph idx="1" type="subTitle"/>
          </p:nvPr>
        </p:nvSpPr>
        <p:spPr>
          <a:xfrm>
            <a:off x="2100300" y="3252250"/>
            <a:ext cx="29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What’s the million dollar idea?</a:t>
            </a:r>
            <a:endParaRPr/>
          </a:p>
        </p:txBody>
      </p:sp>
      <p:sp>
        <p:nvSpPr>
          <p:cNvPr id="738" name="Google Shape;738;p30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30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740" name="Google Shape;740;p30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0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743" name="Google Shape;743;p30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30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746" name="Google Shape;746;p30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30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791" name="Google Shape;791;p30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803" name="Google Shape;803;p31"/>
          <p:cNvSpPr txBox="1"/>
          <p:nvPr>
            <p:ph idx="2" type="ctrTitle"/>
          </p:nvPr>
        </p:nvSpPr>
        <p:spPr>
          <a:xfrm flipH="1">
            <a:off x="783275" y="1549250"/>
            <a:ext cx="2760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Description…</a:t>
            </a:r>
            <a:endParaRPr/>
          </a:p>
        </p:txBody>
      </p:sp>
      <p:sp>
        <p:nvSpPr>
          <p:cNvPr id="804" name="Google Shape;804;p31"/>
          <p:cNvSpPr txBox="1"/>
          <p:nvPr>
            <p:ph idx="1" type="subTitle"/>
          </p:nvPr>
        </p:nvSpPr>
        <p:spPr>
          <a:xfrm flipH="1">
            <a:off x="739000" y="2010250"/>
            <a:ext cx="72330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aim of our project is to create an AI powered </a:t>
            </a:r>
            <a:r>
              <a:rPr lang="en" sz="1600"/>
              <a:t>fitness/nutrition</a:t>
            </a:r>
            <a:r>
              <a:rPr lang="en" sz="1600"/>
              <a:t> app which intakes user data and generates </a:t>
            </a:r>
            <a:r>
              <a:rPr lang="en" sz="1600"/>
              <a:t>fitness</a:t>
            </a:r>
            <a:r>
              <a:rPr lang="en" sz="1600"/>
              <a:t> and meal suggestions. Secondarily, the app would allow for personal avatar integration. </a:t>
            </a:r>
            <a:endParaRPr sz="1600"/>
          </a:p>
        </p:txBody>
      </p:sp>
      <p:grpSp>
        <p:nvGrpSpPr>
          <p:cNvPr id="805" name="Google Shape;805;p31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806" name="Google Shape;806;p31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31"/>
          <p:cNvSpPr txBox="1"/>
          <p:nvPr/>
        </p:nvSpPr>
        <p:spPr>
          <a:xfrm>
            <a:off x="738850" y="1003875"/>
            <a:ext cx="664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Our big idea…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09" name="Google Shape;8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00" y="3191875"/>
            <a:ext cx="1727575" cy="17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713" y="3191875"/>
            <a:ext cx="1727575" cy="17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450" y="3203650"/>
            <a:ext cx="1727575" cy="17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2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AI Feature</a:t>
            </a:r>
            <a:endParaRPr/>
          </a:p>
        </p:txBody>
      </p:sp>
      <p:sp>
        <p:nvSpPr>
          <p:cNvPr id="817" name="Google Shape;817;p32"/>
          <p:cNvSpPr txBox="1"/>
          <p:nvPr>
            <p:ph idx="2" type="ctrTitle"/>
          </p:nvPr>
        </p:nvSpPr>
        <p:spPr>
          <a:xfrm flipH="1">
            <a:off x="1159910" y="1096425"/>
            <a:ext cx="3685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Box…</a:t>
            </a:r>
            <a:endParaRPr/>
          </a:p>
        </p:txBody>
      </p:sp>
      <p:sp>
        <p:nvSpPr>
          <p:cNvPr id="818" name="Google Shape;818;p32"/>
          <p:cNvSpPr txBox="1"/>
          <p:nvPr>
            <p:ph idx="1" type="subTitle"/>
          </p:nvPr>
        </p:nvSpPr>
        <p:spPr>
          <a:xfrm flipH="1">
            <a:off x="932775" y="1700195"/>
            <a:ext cx="64320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Flexibility for the user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Personalized experience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Caters to injuries and disabilities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Setting </a:t>
            </a:r>
            <a:r>
              <a:rPr lang="en" sz="1600"/>
              <a:t>boundaries</a:t>
            </a:r>
            <a:r>
              <a:rPr lang="en" sz="1600"/>
              <a:t> for responses (along with questions) to ensure safe and medically accurate information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Ex: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“I have 30 minutes what’s a quick </a:t>
            </a:r>
            <a:r>
              <a:rPr lang="en" sz="1600"/>
              <a:t>upper body</a:t>
            </a:r>
            <a:r>
              <a:rPr lang="en" sz="1600"/>
              <a:t> workout I can do that </a:t>
            </a:r>
            <a:r>
              <a:rPr lang="en" sz="1600"/>
              <a:t>won't</a:t>
            </a:r>
            <a:r>
              <a:rPr lang="en" sz="1600"/>
              <a:t> strain my shoulder?”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“What’s a meal I can make that will help me </a:t>
            </a:r>
            <a:r>
              <a:rPr lang="en" sz="1600"/>
              <a:t>reach my daily protein goals?”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850" y="552588"/>
            <a:ext cx="1846125" cy="18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3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Avatars</a:t>
            </a:r>
            <a:endParaRPr/>
          </a:p>
        </p:txBody>
      </p:sp>
      <p:sp>
        <p:nvSpPr>
          <p:cNvPr id="825" name="Google Shape;825;p33"/>
          <p:cNvSpPr txBox="1"/>
          <p:nvPr>
            <p:ph idx="2" type="ctrTitle"/>
          </p:nvPr>
        </p:nvSpPr>
        <p:spPr>
          <a:xfrm flipH="1">
            <a:off x="720000" y="1399325"/>
            <a:ext cx="475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Avatars… </a:t>
            </a:r>
            <a:endParaRPr/>
          </a:p>
        </p:txBody>
      </p:sp>
      <p:sp>
        <p:nvSpPr>
          <p:cNvPr id="826" name="Google Shape;826;p33"/>
          <p:cNvSpPr txBox="1"/>
          <p:nvPr>
            <p:ph idx="1" type="subTitle"/>
          </p:nvPr>
        </p:nvSpPr>
        <p:spPr>
          <a:xfrm flipH="1">
            <a:off x="401900" y="2094775"/>
            <a:ext cx="8576400" cy="24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User </a:t>
            </a:r>
            <a:r>
              <a:rPr lang="en" sz="1600"/>
              <a:t>creates a personalized avatar which displays on their profile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Bridges the gap between technology and biology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Unlock avatar features (outfits and accessories) along with milestones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Allows users to identify with their profile, encouraging consistent tracking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“If you don’t have the cool outfit, does it really count?”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“What’s a workout without FitGenius”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775" y="510775"/>
            <a:ext cx="158400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33"/>
          <p:cNvSpPr/>
          <p:nvPr/>
        </p:nvSpPr>
        <p:spPr>
          <a:xfrm>
            <a:off x="4409100" y="3621675"/>
            <a:ext cx="325800" cy="39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829" name="Google Shape;829;p33"/>
          <p:cNvGrpSpPr/>
          <p:nvPr/>
        </p:nvGrpSpPr>
        <p:grpSpPr>
          <a:xfrm>
            <a:off x="8313752" y="3501363"/>
            <a:ext cx="664822" cy="1642044"/>
            <a:chOff x="8416475" y="3483007"/>
            <a:chExt cx="727535" cy="1710819"/>
          </a:xfrm>
        </p:grpSpPr>
        <p:sp>
          <p:nvSpPr>
            <p:cNvPr id="830" name="Google Shape;830;p33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34"/>
          <p:cNvGrpSpPr/>
          <p:nvPr/>
        </p:nvGrpSpPr>
        <p:grpSpPr>
          <a:xfrm>
            <a:off x="7525175" y="3563799"/>
            <a:ext cx="1515064" cy="2015711"/>
            <a:chOff x="3775475" y="3181099"/>
            <a:chExt cx="1515064" cy="2015711"/>
          </a:xfrm>
        </p:grpSpPr>
        <p:sp>
          <p:nvSpPr>
            <p:cNvPr id="838" name="Google Shape;838;p34"/>
            <p:cNvSpPr/>
            <p:nvPr/>
          </p:nvSpPr>
          <p:spPr>
            <a:xfrm>
              <a:off x="3775475" y="4122125"/>
              <a:ext cx="1515064" cy="68230"/>
            </a:xfrm>
            <a:custGeom>
              <a:rect b="b" l="l" r="r" t="t"/>
              <a:pathLst>
                <a:path extrusionOk="0" h="923" w="20496">
                  <a:moveTo>
                    <a:pt x="0" y="0"/>
                  </a:moveTo>
                  <a:lnTo>
                    <a:pt x="0" y="923"/>
                  </a:lnTo>
                  <a:lnTo>
                    <a:pt x="20495" y="923"/>
                  </a:lnTo>
                  <a:lnTo>
                    <a:pt x="204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65290" y="4190281"/>
              <a:ext cx="53075" cy="1006529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51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192046" y="4190281"/>
              <a:ext cx="53075" cy="1006529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66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91237" y="4589607"/>
              <a:ext cx="1300844" cy="40140"/>
            </a:xfrm>
            <a:custGeom>
              <a:rect b="b" l="l" r="r" t="t"/>
              <a:pathLst>
                <a:path extrusionOk="0" h="543" w="17598">
                  <a:moveTo>
                    <a:pt x="0" y="1"/>
                  </a:moveTo>
                  <a:lnTo>
                    <a:pt x="0" y="264"/>
                  </a:lnTo>
                  <a:lnTo>
                    <a:pt x="17597" y="542"/>
                  </a:lnTo>
                  <a:lnTo>
                    <a:pt x="17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91237" y="3873230"/>
              <a:ext cx="263820" cy="251115"/>
            </a:xfrm>
            <a:custGeom>
              <a:rect b="b" l="l" r="r" t="t"/>
              <a:pathLst>
                <a:path extrusionOk="0" h="3397" w="3569">
                  <a:moveTo>
                    <a:pt x="3058" y="1369"/>
                  </a:moveTo>
                  <a:cubicBezTo>
                    <a:pt x="3208" y="1369"/>
                    <a:pt x="3351" y="1459"/>
                    <a:pt x="3382" y="1728"/>
                  </a:cubicBezTo>
                  <a:cubicBezTo>
                    <a:pt x="3441" y="2196"/>
                    <a:pt x="2723" y="2328"/>
                    <a:pt x="2723" y="2328"/>
                  </a:cubicBezTo>
                  <a:lnTo>
                    <a:pt x="2723" y="1508"/>
                  </a:lnTo>
                  <a:cubicBezTo>
                    <a:pt x="2797" y="1434"/>
                    <a:pt x="2930" y="1369"/>
                    <a:pt x="3058" y="1369"/>
                  </a:cubicBezTo>
                  <a:close/>
                  <a:moveTo>
                    <a:pt x="0" y="0"/>
                  </a:moveTo>
                  <a:lnTo>
                    <a:pt x="162" y="3397"/>
                  </a:lnTo>
                  <a:lnTo>
                    <a:pt x="2738" y="3353"/>
                  </a:lnTo>
                  <a:lnTo>
                    <a:pt x="2723" y="2547"/>
                  </a:lnTo>
                  <a:lnTo>
                    <a:pt x="2723" y="2547"/>
                  </a:lnTo>
                  <a:cubicBezTo>
                    <a:pt x="2723" y="2547"/>
                    <a:pt x="2730" y="2548"/>
                    <a:pt x="2743" y="2548"/>
                  </a:cubicBezTo>
                  <a:cubicBezTo>
                    <a:pt x="2870" y="2548"/>
                    <a:pt x="3569" y="2512"/>
                    <a:pt x="3529" y="1713"/>
                  </a:cubicBezTo>
                  <a:cubicBezTo>
                    <a:pt x="3493" y="1186"/>
                    <a:pt x="3205" y="1081"/>
                    <a:pt x="2980" y="1081"/>
                  </a:cubicBezTo>
                  <a:cubicBezTo>
                    <a:pt x="2831" y="1081"/>
                    <a:pt x="2709" y="1127"/>
                    <a:pt x="2709" y="1127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7985" y="3181099"/>
              <a:ext cx="215403" cy="667668"/>
            </a:xfrm>
            <a:custGeom>
              <a:rect b="b" l="l" r="r" t="t"/>
              <a:pathLst>
                <a:path extrusionOk="0" h="9032" w="2914">
                  <a:moveTo>
                    <a:pt x="1346" y="1"/>
                  </a:moveTo>
                  <a:cubicBezTo>
                    <a:pt x="1176" y="1"/>
                    <a:pt x="1084" y="56"/>
                    <a:pt x="1084" y="96"/>
                  </a:cubicBezTo>
                  <a:cubicBezTo>
                    <a:pt x="1084" y="170"/>
                    <a:pt x="1245" y="213"/>
                    <a:pt x="1421" y="360"/>
                  </a:cubicBezTo>
                  <a:cubicBezTo>
                    <a:pt x="1611" y="536"/>
                    <a:pt x="1860" y="828"/>
                    <a:pt x="1831" y="1224"/>
                  </a:cubicBezTo>
                  <a:cubicBezTo>
                    <a:pt x="1816" y="1429"/>
                    <a:pt x="1743" y="1634"/>
                    <a:pt x="1596" y="1795"/>
                  </a:cubicBezTo>
                  <a:cubicBezTo>
                    <a:pt x="1450" y="1970"/>
                    <a:pt x="1201" y="2146"/>
                    <a:pt x="879" y="2366"/>
                  </a:cubicBezTo>
                  <a:cubicBezTo>
                    <a:pt x="733" y="2468"/>
                    <a:pt x="557" y="2614"/>
                    <a:pt x="410" y="2805"/>
                  </a:cubicBezTo>
                  <a:cubicBezTo>
                    <a:pt x="264" y="2995"/>
                    <a:pt x="118" y="3215"/>
                    <a:pt x="59" y="3537"/>
                  </a:cubicBezTo>
                  <a:cubicBezTo>
                    <a:pt x="1" y="3844"/>
                    <a:pt x="74" y="4195"/>
                    <a:pt x="249" y="4444"/>
                  </a:cubicBezTo>
                  <a:cubicBezTo>
                    <a:pt x="410" y="4708"/>
                    <a:pt x="630" y="4883"/>
                    <a:pt x="806" y="5015"/>
                  </a:cubicBezTo>
                  <a:cubicBezTo>
                    <a:pt x="1201" y="5264"/>
                    <a:pt x="1538" y="5454"/>
                    <a:pt x="1743" y="5630"/>
                  </a:cubicBezTo>
                  <a:cubicBezTo>
                    <a:pt x="1860" y="5733"/>
                    <a:pt x="1889" y="5806"/>
                    <a:pt x="1904" y="5879"/>
                  </a:cubicBezTo>
                  <a:cubicBezTo>
                    <a:pt x="1948" y="5952"/>
                    <a:pt x="1933" y="6025"/>
                    <a:pt x="1889" y="6113"/>
                  </a:cubicBezTo>
                  <a:cubicBezTo>
                    <a:pt x="1860" y="6201"/>
                    <a:pt x="1787" y="6318"/>
                    <a:pt x="1684" y="6406"/>
                  </a:cubicBezTo>
                  <a:cubicBezTo>
                    <a:pt x="1596" y="6508"/>
                    <a:pt x="1508" y="6582"/>
                    <a:pt x="1377" y="6684"/>
                  </a:cubicBezTo>
                  <a:cubicBezTo>
                    <a:pt x="1128" y="6860"/>
                    <a:pt x="850" y="7021"/>
                    <a:pt x="630" y="7270"/>
                  </a:cubicBezTo>
                  <a:cubicBezTo>
                    <a:pt x="513" y="7372"/>
                    <a:pt x="410" y="7504"/>
                    <a:pt x="337" y="7636"/>
                  </a:cubicBezTo>
                  <a:cubicBezTo>
                    <a:pt x="249" y="7782"/>
                    <a:pt x="206" y="7943"/>
                    <a:pt x="191" y="8075"/>
                  </a:cubicBezTo>
                  <a:cubicBezTo>
                    <a:pt x="176" y="8338"/>
                    <a:pt x="220" y="8587"/>
                    <a:pt x="337" y="8748"/>
                  </a:cubicBezTo>
                  <a:cubicBezTo>
                    <a:pt x="440" y="8909"/>
                    <a:pt x="586" y="8997"/>
                    <a:pt x="689" y="9026"/>
                  </a:cubicBezTo>
                  <a:cubicBezTo>
                    <a:pt x="714" y="9030"/>
                    <a:pt x="737" y="9032"/>
                    <a:pt x="757" y="9032"/>
                  </a:cubicBezTo>
                  <a:cubicBezTo>
                    <a:pt x="817" y="9032"/>
                    <a:pt x="850" y="9016"/>
                    <a:pt x="850" y="8983"/>
                  </a:cubicBezTo>
                  <a:cubicBezTo>
                    <a:pt x="864" y="8909"/>
                    <a:pt x="718" y="8822"/>
                    <a:pt x="689" y="8602"/>
                  </a:cubicBezTo>
                  <a:cubicBezTo>
                    <a:pt x="659" y="8485"/>
                    <a:pt x="689" y="8338"/>
                    <a:pt x="733" y="8192"/>
                  </a:cubicBezTo>
                  <a:cubicBezTo>
                    <a:pt x="776" y="8119"/>
                    <a:pt x="806" y="8046"/>
                    <a:pt x="864" y="8002"/>
                  </a:cubicBezTo>
                  <a:cubicBezTo>
                    <a:pt x="923" y="7929"/>
                    <a:pt x="996" y="7870"/>
                    <a:pt x="1084" y="7797"/>
                  </a:cubicBezTo>
                  <a:cubicBezTo>
                    <a:pt x="1274" y="7665"/>
                    <a:pt x="1523" y="7533"/>
                    <a:pt x="1816" y="7372"/>
                  </a:cubicBezTo>
                  <a:cubicBezTo>
                    <a:pt x="1962" y="7299"/>
                    <a:pt x="2153" y="7167"/>
                    <a:pt x="2299" y="7050"/>
                  </a:cubicBezTo>
                  <a:cubicBezTo>
                    <a:pt x="2445" y="6918"/>
                    <a:pt x="2606" y="6728"/>
                    <a:pt x="2709" y="6508"/>
                  </a:cubicBezTo>
                  <a:cubicBezTo>
                    <a:pt x="2826" y="6289"/>
                    <a:pt x="2914" y="5981"/>
                    <a:pt x="2841" y="5689"/>
                  </a:cubicBezTo>
                  <a:cubicBezTo>
                    <a:pt x="2826" y="5542"/>
                    <a:pt x="2767" y="5396"/>
                    <a:pt x="2694" y="5264"/>
                  </a:cubicBezTo>
                  <a:cubicBezTo>
                    <a:pt x="2636" y="5191"/>
                    <a:pt x="2606" y="5147"/>
                    <a:pt x="2562" y="5088"/>
                  </a:cubicBezTo>
                  <a:cubicBezTo>
                    <a:pt x="2533" y="5030"/>
                    <a:pt x="2475" y="5001"/>
                    <a:pt x="2445" y="4942"/>
                  </a:cubicBezTo>
                  <a:cubicBezTo>
                    <a:pt x="2079" y="4576"/>
                    <a:pt x="1684" y="4386"/>
                    <a:pt x="1391" y="4195"/>
                  </a:cubicBezTo>
                  <a:cubicBezTo>
                    <a:pt x="1245" y="4093"/>
                    <a:pt x="1142" y="3990"/>
                    <a:pt x="1084" y="3917"/>
                  </a:cubicBezTo>
                  <a:cubicBezTo>
                    <a:pt x="1055" y="3873"/>
                    <a:pt x="1025" y="3844"/>
                    <a:pt x="1025" y="3800"/>
                  </a:cubicBezTo>
                  <a:cubicBezTo>
                    <a:pt x="1011" y="3771"/>
                    <a:pt x="1011" y="3727"/>
                    <a:pt x="1011" y="3698"/>
                  </a:cubicBezTo>
                  <a:cubicBezTo>
                    <a:pt x="1025" y="3595"/>
                    <a:pt x="1084" y="3493"/>
                    <a:pt x="1157" y="3376"/>
                  </a:cubicBezTo>
                  <a:cubicBezTo>
                    <a:pt x="1245" y="3273"/>
                    <a:pt x="1347" y="3185"/>
                    <a:pt x="1465" y="3068"/>
                  </a:cubicBezTo>
                  <a:cubicBezTo>
                    <a:pt x="1728" y="2878"/>
                    <a:pt x="2035" y="2629"/>
                    <a:pt x="2270" y="2307"/>
                  </a:cubicBezTo>
                  <a:cubicBezTo>
                    <a:pt x="2401" y="2146"/>
                    <a:pt x="2489" y="1941"/>
                    <a:pt x="2533" y="1751"/>
                  </a:cubicBezTo>
                  <a:cubicBezTo>
                    <a:pt x="2592" y="1575"/>
                    <a:pt x="2592" y="1370"/>
                    <a:pt x="2562" y="1209"/>
                  </a:cubicBezTo>
                  <a:cubicBezTo>
                    <a:pt x="2533" y="858"/>
                    <a:pt x="2372" y="565"/>
                    <a:pt x="2182" y="389"/>
                  </a:cubicBezTo>
                  <a:cubicBezTo>
                    <a:pt x="1977" y="184"/>
                    <a:pt x="1772" y="96"/>
                    <a:pt x="1611" y="38"/>
                  </a:cubicBezTo>
                  <a:cubicBezTo>
                    <a:pt x="1509" y="11"/>
                    <a:pt x="142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4910994" y="3873230"/>
              <a:ext cx="263747" cy="251115"/>
            </a:xfrm>
            <a:custGeom>
              <a:rect b="b" l="l" r="r" t="t"/>
              <a:pathLst>
                <a:path extrusionOk="0" h="3397" w="3568">
                  <a:moveTo>
                    <a:pt x="487" y="1366"/>
                  </a:moveTo>
                  <a:cubicBezTo>
                    <a:pt x="614" y="1366"/>
                    <a:pt x="750" y="1426"/>
                    <a:pt x="830" y="1493"/>
                  </a:cubicBezTo>
                  <a:lnTo>
                    <a:pt x="830" y="2313"/>
                  </a:lnTo>
                  <a:cubicBezTo>
                    <a:pt x="830" y="2314"/>
                    <a:pt x="829" y="2314"/>
                    <a:pt x="825" y="2314"/>
                  </a:cubicBezTo>
                  <a:cubicBezTo>
                    <a:pt x="763" y="2314"/>
                    <a:pt x="116" y="2173"/>
                    <a:pt x="172" y="1713"/>
                  </a:cubicBezTo>
                  <a:cubicBezTo>
                    <a:pt x="195" y="1451"/>
                    <a:pt x="335" y="1366"/>
                    <a:pt x="487" y="1366"/>
                  </a:cubicBezTo>
                  <a:close/>
                  <a:moveTo>
                    <a:pt x="860" y="0"/>
                  </a:moveTo>
                  <a:lnTo>
                    <a:pt x="860" y="1127"/>
                  </a:lnTo>
                  <a:cubicBezTo>
                    <a:pt x="854" y="1127"/>
                    <a:pt x="726" y="1081"/>
                    <a:pt x="573" y="1081"/>
                  </a:cubicBezTo>
                  <a:cubicBezTo>
                    <a:pt x="344" y="1081"/>
                    <a:pt x="57" y="1186"/>
                    <a:pt x="40" y="1713"/>
                  </a:cubicBezTo>
                  <a:cubicBezTo>
                    <a:pt x="1" y="2502"/>
                    <a:pt x="660" y="2548"/>
                    <a:pt x="813" y="2548"/>
                  </a:cubicBezTo>
                  <a:cubicBezTo>
                    <a:pt x="834" y="2548"/>
                    <a:pt x="845" y="2547"/>
                    <a:pt x="845" y="2547"/>
                  </a:cubicBezTo>
                  <a:lnTo>
                    <a:pt x="845" y="2547"/>
                  </a:lnTo>
                  <a:lnTo>
                    <a:pt x="816" y="3353"/>
                  </a:lnTo>
                  <a:lnTo>
                    <a:pt x="3407" y="3397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4959339" y="3181173"/>
              <a:ext cx="214368" cy="668703"/>
            </a:xfrm>
            <a:custGeom>
              <a:rect b="b" l="l" r="r" t="t"/>
              <a:pathLst>
                <a:path extrusionOk="0" h="9046" w="2900">
                  <a:moveTo>
                    <a:pt x="1622" y="1"/>
                  </a:moveTo>
                  <a:cubicBezTo>
                    <a:pt x="1535" y="1"/>
                    <a:pt x="1424" y="15"/>
                    <a:pt x="1289" y="51"/>
                  </a:cubicBezTo>
                  <a:cubicBezTo>
                    <a:pt x="1099" y="110"/>
                    <a:pt x="908" y="212"/>
                    <a:pt x="718" y="403"/>
                  </a:cubicBezTo>
                  <a:cubicBezTo>
                    <a:pt x="542" y="578"/>
                    <a:pt x="367" y="871"/>
                    <a:pt x="337" y="1223"/>
                  </a:cubicBezTo>
                  <a:cubicBezTo>
                    <a:pt x="323" y="1384"/>
                    <a:pt x="337" y="1589"/>
                    <a:pt x="367" y="1764"/>
                  </a:cubicBezTo>
                  <a:cubicBezTo>
                    <a:pt x="425" y="1955"/>
                    <a:pt x="513" y="2160"/>
                    <a:pt x="630" y="2321"/>
                  </a:cubicBezTo>
                  <a:cubicBezTo>
                    <a:pt x="864" y="2643"/>
                    <a:pt x="1172" y="2862"/>
                    <a:pt x="1435" y="3082"/>
                  </a:cubicBezTo>
                  <a:cubicBezTo>
                    <a:pt x="1567" y="3184"/>
                    <a:pt x="1670" y="3287"/>
                    <a:pt x="1743" y="3404"/>
                  </a:cubicBezTo>
                  <a:cubicBezTo>
                    <a:pt x="1831" y="3506"/>
                    <a:pt x="1875" y="3638"/>
                    <a:pt x="1889" y="3711"/>
                  </a:cubicBezTo>
                  <a:cubicBezTo>
                    <a:pt x="1889" y="3741"/>
                    <a:pt x="1889" y="3785"/>
                    <a:pt x="1875" y="3814"/>
                  </a:cubicBezTo>
                  <a:lnTo>
                    <a:pt x="1816" y="3931"/>
                  </a:lnTo>
                  <a:cubicBezTo>
                    <a:pt x="1757" y="4004"/>
                    <a:pt x="1655" y="4092"/>
                    <a:pt x="1509" y="4209"/>
                  </a:cubicBezTo>
                  <a:cubicBezTo>
                    <a:pt x="1216" y="4429"/>
                    <a:pt x="835" y="4590"/>
                    <a:pt x="469" y="4956"/>
                  </a:cubicBezTo>
                  <a:cubicBezTo>
                    <a:pt x="425" y="5014"/>
                    <a:pt x="367" y="5044"/>
                    <a:pt x="337" y="5102"/>
                  </a:cubicBezTo>
                  <a:cubicBezTo>
                    <a:pt x="279" y="5175"/>
                    <a:pt x="250" y="5234"/>
                    <a:pt x="206" y="5292"/>
                  </a:cubicBezTo>
                  <a:cubicBezTo>
                    <a:pt x="132" y="5410"/>
                    <a:pt x="74" y="5556"/>
                    <a:pt x="59" y="5702"/>
                  </a:cubicBezTo>
                  <a:cubicBezTo>
                    <a:pt x="1" y="5995"/>
                    <a:pt x="74" y="6317"/>
                    <a:pt x="191" y="6537"/>
                  </a:cubicBezTo>
                  <a:cubicBezTo>
                    <a:pt x="293" y="6756"/>
                    <a:pt x="469" y="6917"/>
                    <a:pt x="616" y="7064"/>
                  </a:cubicBezTo>
                  <a:cubicBezTo>
                    <a:pt x="777" y="7196"/>
                    <a:pt x="938" y="7313"/>
                    <a:pt x="1084" y="7386"/>
                  </a:cubicBezTo>
                  <a:cubicBezTo>
                    <a:pt x="1391" y="7562"/>
                    <a:pt x="1640" y="7679"/>
                    <a:pt x="1816" y="7810"/>
                  </a:cubicBezTo>
                  <a:cubicBezTo>
                    <a:pt x="1889" y="7884"/>
                    <a:pt x="1977" y="7942"/>
                    <a:pt x="2036" y="8015"/>
                  </a:cubicBezTo>
                  <a:cubicBezTo>
                    <a:pt x="2094" y="8074"/>
                    <a:pt x="2123" y="8147"/>
                    <a:pt x="2167" y="8220"/>
                  </a:cubicBezTo>
                  <a:cubicBezTo>
                    <a:pt x="2226" y="8367"/>
                    <a:pt x="2240" y="8513"/>
                    <a:pt x="2226" y="8616"/>
                  </a:cubicBezTo>
                  <a:cubicBezTo>
                    <a:pt x="2182" y="8835"/>
                    <a:pt x="2036" y="8923"/>
                    <a:pt x="2050" y="8996"/>
                  </a:cubicBezTo>
                  <a:cubicBezTo>
                    <a:pt x="2072" y="9029"/>
                    <a:pt x="2102" y="9046"/>
                    <a:pt x="2159" y="9046"/>
                  </a:cubicBezTo>
                  <a:cubicBezTo>
                    <a:pt x="2178" y="9046"/>
                    <a:pt x="2200" y="9044"/>
                    <a:pt x="2226" y="9040"/>
                  </a:cubicBezTo>
                  <a:cubicBezTo>
                    <a:pt x="2314" y="9025"/>
                    <a:pt x="2460" y="8923"/>
                    <a:pt x="2563" y="8762"/>
                  </a:cubicBezTo>
                  <a:cubicBezTo>
                    <a:pt x="2680" y="8601"/>
                    <a:pt x="2753" y="8367"/>
                    <a:pt x="2709" y="8089"/>
                  </a:cubicBezTo>
                  <a:cubicBezTo>
                    <a:pt x="2694" y="7942"/>
                    <a:pt x="2665" y="7796"/>
                    <a:pt x="2563" y="7649"/>
                  </a:cubicBezTo>
                  <a:cubicBezTo>
                    <a:pt x="2489" y="7518"/>
                    <a:pt x="2387" y="7386"/>
                    <a:pt x="2270" y="7283"/>
                  </a:cubicBezTo>
                  <a:cubicBezTo>
                    <a:pt x="2036" y="7049"/>
                    <a:pt x="1757" y="6873"/>
                    <a:pt x="1523" y="6698"/>
                  </a:cubicBezTo>
                  <a:cubicBezTo>
                    <a:pt x="1391" y="6610"/>
                    <a:pt x="1304" y="6507"/>
                    <a:pt x="1216" y="6420"/>
                  </a:cubicBezTo>
                  <a:cubicBezTo>
                    <a:pt x="1128" y="6332"/>
                    <a:pt x="1055" y="6215"/>
                    <a:pt x="1011" y="6127"/>
                  </a:cubicBezTo>
                  <a:cubicBezTo>
                    <a:pt x="967" y="6039"/>
                    <a:pt x="967" y="5966"/>
                    <a:pt x="996" y="5893"/>
                  </a:cubicBezTo>
                  <a:cubicBezTo>
                    <a:pt x="1011" y="5819"/>
                    <a:pt x="1040" y="5746"/>
                    <a:pt x="1157" y="5658"/>
                  </a:cubicBezTo>
                  <a:cubicBezTo>
                    <a:pt x="1333" y="5468"/>
                    <a:pt x="1699" y="5307"/>
                    <a:pt x="2094" y="5029"/>
                  </a:cubicBezTo>
                  <a:cubicBezTo>
                    <a:pt x="2270" y="4897"/>
                    <a:pt x="2489" y="4736"/>
                    <a:pt x="2650" y="4458"/>
                  </a:cubicBezTo>
                  <a:cubicBezTo>
                    <a:pt x="2826" y="4194"/>
                    <a:pt x="2899" y="3858"/>
                    <a:pt x="2841" y="3550"/>
                  </a:cubicBezTo>
                  <a:cubicBezTo>
                    <a:pt x="2782" y="3243"/>
                    <a:pt x="2636" y="2994"/>
                    <a:pt x="2489" y="2818"/>
                  </a:cubicBezTo>
                  <a:cubicBezTo>
                    <a:pt x="2343" y="2628"/>
                    <a:pt x="2182" y="2482"/>
                    <a:pt x="2021" y="2379"/>
                  </a:cubicBezTo>
                  <a:cubicBezTo>
                    <a:pt x="1713" y="2145"/>
                    <a:pt x="1450" y="1999"/>
                    <a:pt x="1304" y="1808"/>
                  </a:cubicBezTo>
                  <a:cubicBezTo>
                    <a:pt x="1143" y="1647"/>
                    <a:pt x="1084" y="1442"/>
                    <a:pt x="1069" y="1237"/>
                  </a:cubicBezTo>
                  <a:cubicBezTo>
                    <a:pt x="1055" y="842"/>
                    <a:pt x="1289" y="549"/>
                    <a:pt x="1494" y="388"/>
                  </a:cubicBezTo>
                  <a:cubicBezTo>
                    <a:pt x="1684" y="212"/>
                    <a:pt x="1860" y="169"/>
                    <a:pt x="1860" y="95"/>
                  </a:cubicBezTo>
                  <a:cubicBezTo>
                    <a:pt x="1860" y="48"/>
                    <a:pt x="1781" y="1"/>
                    <a:pt x="1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4"/>
          <p:cNvGrpSpPr/>
          <p:nvPr/>
        </p:nvGrpSpPr>
        <p:grpSpPr>
          <a:xfrm>
            <a:off x="194842" y="3950174"/>
            <a:ext cx="1044556" cy="1849595"/>
            <a:chOff x="311967" y="3329599"/>
            <a:chExt cx="1044556" cy="1849595"/>
          </a:xfrm>
        </p:grpSpPr>
        <p:sp>
          <p:nvSpPr>
            <p:cNvPr id="847" name="Google Shape;847;p34"/>
            <p:cNvSpPr/>
            <p:nvPr/>
          </p:nvSpPr>
          <p:spPr>
            <a:xfrm flipH="1">
              <a:off x="655040" y="4099984"/>
              <a:ext cx="115048" cy="1079210"/>
            </a:xfrm>
            <a:custGeom>
              <a:rect b="b" l="l" r="r" t="t"/>
              <a:pathLst>
                <a:path extrusionOk="0" h="24727" w="2636">
                  <a:moveTo>
                    <a:pt x="1" y="1"/>
                  </a:moveTo>
                  <a:lnTo>
                    <a:pt x="2138" y="24727"/>
                  </a:lnTo>
                  <a:lnTo>
                    <a:pt x="2636" y="24727"/>
                  </a:lnTo>
                  <a:lnTo>
                    <a:pt x="820" y="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 flipH="1">
              <a:off x="784098" y="4109586"/>
              <a:ext cx="147651" cy="1063891"/>
            </a:xfrm>
            <a:custGeom>
              <a:rect b="b" l="l" r="r" t="t"/>
              <a:pathLst>
                <a:path extrusionOk="0" h="24376" w="3383">
                  <a:moveTo>
                    <a:pt x="2460" y="0"/>
                  </a:moveTo>
                  <a:lnTo>
                    <a:pt x="1" y="24375"/>
                  </a:lnTo>
                  <a:lnTo>
                    <a:pt x="367" y="24375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 flipH="1">
              <a:off x="384746" y="4099984"/>
              <a:ext cx="304817" cy="1073492"/>
            </a:xfrm>
            <a:custGeom>
              <a:rect b="b" l="l" r="r" t="t"/>
              <a:pathLst>
                <a:path extrusionOk="0" h="24596" w="6984">
                  <a:moveTo>
                    <a:pt x="879" y="1"/>
                  </a:moveTo>
                  <a:lnTo>
                    <a:pt x="0" y="220"/>
                  </a:lnTo>
                  <a:lnTo>
                    <a:pt x="6573" y="24595"/>
                  </a:lnTo>
                  <a:lnTo>
                    <a:pt x="6983" y="24595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 flipH="1">
              <a:off x="571983" y="4524915"/>
              <a:ext cx="265187" cy="21124"/>
            </a:xfrm>
            <a:custGeom>
              <a:rect b="b" l="l" r="r" t="t"/>
              <a:pathLst>
                <a:path extrusionOk="0" h="484" w="6076">
                  <a:moveTo>
                    <a:pt x="30" y="0"/>
                  </a:moveTo>
                  <a:lnTo>
                    <a:pt x="0" y="351"/>
                  </a:lnTo>
                  <a:lnTo>
                    <a:pt x="6076" y="483"/>
                  </a:lnTo>
                  <a:lnTo>
                    <a:pt x="6076" y="13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 flipH="1">
              <a:off x="311967" y="3329599"/>
              <a:ext cx="1044556" cy="812626"/>
            </a:xfrm>
            <a:custGeom>
              <a:rect b="b" l="l" r="r" t="t"/>
              <a:pathLst>
                <a:path extrusionOk="0" h="18619" w="23933">
                  <a:moveTo>
                    <a:pt x="19221" y="0"/>
                  </a:moveTo>
                  <a:cubicBezTo>
                    <a:pt x="12943" y="0"/>
                    <a:pt x="13307" y="8596"/>
                    <a:pt x="11791" y="12581"/>
                  </a:cubicBezTo>
                  <a:cubicBezTo>
                    <a:pt x="10536" y="15880"/>
                    <a:pt x="7143" y="16183"/>
                    <a:pt x="5526" y="16183"/>
                  </a:cubicBezTo>
                  <a:cubicBezTo>
                    <a:pt x="5163" y="16183"/>
                    <a:pt x="4889" y="16167"/>
                    <a:pt x="4749" y="16167"/>
                  </a:cubicBezTo>
                  <a:cubicBezTo>
                    <a:pt x="4679" y="16167"/>
                    <a:pt x="4583" y="16167"/>
                    <a:pt x="4465" y="16167"/>
                  </a:cubicBezTo>
                  <a:cubicBezTo>
                    <a:pt x="3280" y="16167"/>
                    <a:pt x="1" y="16227"/>
                    <a:pt x="1280" y="17573"/>
                  </a:cubicBezTo>
                  <a:cubicBezTo>
                    <a:pt x="1932" y="18266"/>
                    <a:pt x="5904" y="18618"/>
                    <a:pt x="10139" y="18618"/>
                  </a:cubicBezTo>
                  <a:cubicBezTo>
                    <a:pt x="15027" y="18618"/>
                    <a:pt x="20266" y="18149"/>
                    <a:pt x="21160" y="17192"/>
                  </a:cubicBezTo>
                  <a:cubicBezTo>
                    <a:pt x="22814" y="15406"/>
                    <a:pt x="23078" y="10150"/>
                    <a:pt x="23532" y="4953"/>
                  </a:cubicBezTo>
                  <a:cubicBezTo>
                    <a:pt x="23933" y="211"/>
                    <a:pt x="20237" y="3"/>
                    <a:pt x="19588" y="3"/>
                  </a:cubicBezTo>
                  <a:cubicBezTo>
                    <a:pt x="19526" y="3"/>
                    <a:pt x="19491" y="5"/>
                    <a:pt x="19491" y="5"/>
                  </a:cubicBezTo>
                  <a:cubicBezTo>
                    <a:pt x="19400" y="2"/>
                    <a:pt x="19310" y="0"/>
                    <a:pt x="19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 flipH="1">
              <a:off x="324974" y="3329817"/>
              <a:ext cx="996153" cy="813106"/>
            </a:xfrm>
            <a:custGeom>
              <a:rect b="b" l="l" r="r" t="t"/>
              <a:pathLst>
                <a:path extrusionOk="0" h="18630" w="22824">
                  <a:moveTo>
                    <a:pt x="18958" y="0"/>
                  </a:moveTo>
                  <a:cubicBezTo>
                    <a:pt x="18959" y="0"/>
                    <a:pt x="22384" y="703"/>
                    <a:pt x="22062" y="4304"/>
                  </a:cubicBezTo>
                  <a:cubicBezTo>
                    <a:pt x="21740" y="7891"/>
                    <a:pt x="20847" y="14171"/>
                    <a:pt x="19178" y="15782"/>
                  </a:cubicBezTo>
                  <a:cubicBezTo>
                    <a:pt x="17800" y="17112"/>
                    <a:pt x="13106" y="17583"/>
                    <a:pt x="9525" y="17583"/>
                  </a:cubicBezTo>
                  <a:cubicBezTo>
                    <a:pt x="8771" y="17583"/>
                    <a:pt x="8066" y="17562"/>
                    <a:pt x="7452" y="17524"/>
                  </a:cubicBezTo>
                  <a:cubicBezTo>
                    <a:pt x="3353" y="17260"/>
                    <a:pt x="747" y="16470"/>
                    <a:pt x="747" y="16470"/>
                  </a:cubicBezTo>
                  <a:cubicBezTo>
                    <a:pt x="747" y="16470"/>
                    <a:pt x="0" y="16953"/>
                    <a:pt x="220" y="17260"/>
                  </a:cubicBezTo>
                  <a:cubicBezTo>
                    <a:pt x="423" y="17544"/>
                    <a:pt x="2153" y="18630"/>
                    <a:pt x="10085" y="18630"/>
                  </a:cubicBezTo>
                  <a:cubicBezTo>
                    <a:pt x="10731" y="18630"/>
                    <a:pt x="11419" y="18623"/>
                    <a:pt x="12151" y="18607"/>
                  </a:cubicBezTo>
                  <a:cubicBezTo>
                    <a:pt x="21842" y="18417"/>
                    <a:pt x="21169" y="16967"/>
                    <a:pt x="21579" y="15416"/>
                  </a:cubicBezTo>
                  <a:cubicBezTo>
                    <a:pt x="21974" y="13849"/>
                    <a:pt x="22823" y="5505"/>
                    <a:pt x="22706" y="3675"/>
                  </a:cubicBezTo>
                  <a:cubicBezTo>
                    <a:pt x="22604" y="1859"/>
                    <a:pt x="21681" y="337"/>
                    <a:pt x="18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 flipH="1">
              <a:off x="584400" y="3614123"/>
              <a:ext cx="31992" cy="41594"/>
            </a:xfrm>
            <a:custGeom>
              <a:rect b="b" l="l" r="r" t="t"/>
              <a:pathLst>
                <a:path extrusionOk="0" h="953" w="733">
                  <a:moveTo>
                    <a:pt x="367" y="1"/>
                  </a:moveTo>
                  <a:cubicBezTo>
                    <a:pt x="176" y="1"/>
                    <a:pt x="1" y="220"/>
                    <a:pt x="1" y="484"/>
                  </a:cubicBezTo>
                  <a:cubicBezTo>
                    <a:pt x="1" y="733"/>
                    <a:pt x="176" y="952"/>
                    <a:pt x="367" y="952"/>
                  </a:cubicBezTo>
                  <a:cubicBezTo>
                    <a:pt x="572" y="952"/>
                    <a:pt x="733" y="733"/>
                    <a:pt x="733" y="484"/>
                  </a:cubicBezTo>
                  <a:cubicBezTo>
                    <a:pt x="733" y="220"/>
                    <a:pt x="572" y="1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 flipH="1">
              <a:off x="565851" y="3543200"/>
              <a:ext cx="49275" cy="193653"/>
            </a:xfrm>
            <a:custGeom>
              <a:rect b="b" l="l" r="r" t="t"/>
              <a:pathLst>
                <a:path extrusionOk="0" h="4437" w="1129">
                  <a:moveTo>
                    <a:pt x="235" y="1"/>
                  </a:moveTo>
                  <a:cubicBezTo>
                    <a:pt x="221" y="1"/>
                    <a:pt x="177" y="59"/>
                    <a:pt x="147" y="162"/>
                  </a:cubicBezTo>
                  <a:cubicBezTo>
                    <a:pt x="89" y="279"/>
                    <a:pt x="30" y="455"/>
                    <a:pt x="16" y="674"/>
                  </a:cubicBezTo>
                  <a:cubicBezTo>
                    <a:pt x="1" y="909"/>
                    <a:pt x="30" y="1187"/>
                    <a:pt x="162" y="1465"/>
                  </a:cubicBezTo>
                  <a:cubicBezTo>
                    <a:pt x="221" y="1611"/>
                    <a:pt x="308" y="1743"/>
                    <a:pt x="425" y="1860"/>
                  </a:cubicBezTo>
                  <a:cubicBezTo>
                    <a:pt x="543" y="1992"/>
                    <a:pt x="660" y="2080"/>
                    <a:pt x="616" y="2226"/>
                  </a:cubicBezTo>
                  <a:cubicBezTo>
                    <a:pt x="587" y="2372"/>
                    <a:pt x="484" y="2504"/>
                    <a:pt x="440" y="2665"/>
                  </a:cubicBezTo>
                  <a:cubicBezTo>
                    <a:pt x="382" y="2841"/>
                    <a:pt x="382" y="3002"/>
                    <a:pt x="382" y="3148"/>
                  </a:cubicBezTo>
                  <a:cubicBezTo>
                    <a:pt x="382" y="3456"/>
                    <a:pt x="499" y="3719"/>
                    <a:pt x="601" y="3910"/>
                  </a:cubicBezTo>
                  <a:cubicBezTo>
                    <a:pt x="718" y="4115"/>
                    <a:pt x="865" y="4246"/>
                    <a:pt x="953" y="4320"/>
                  </a:cubicBezTo>
                  <a:cubicBezTo>
                    <a:pt x="1040" y="4407"/>
                    <a:pt x="1114" y="4437"/>
                    <a:pt x="1114" y="4437"/>
                  </a:cubicBezTo>
                  <a:cubicBezTo>
                    <a:pt x="1128" y="4407"/>
                    <a:pt x="879" y="4261"/>
                    <a:pt x="674" y="3880"/>
                  </a:cubicBezTo>
                  <a:cubicBezTo>
                    <a:pt x="587" y="3705"/>
                    <a:pt x="499" y="3441"/>
                    <a:pt x="499" y="3163"/>
                  </a:cubicBezTo>
                  <a:cubicBezTo>
                    <a:pt x="499" y="3017"/>
                    <a:pt x="513" y="2856"/>
                    <a:pt x="543" y="2724"/>
                  </a:cubicBezTo>
                  <a:cubicBezTo>
                    <a:pt x="587" y="2607"/>
                    <a:pt x="689" y="2460"/>
                    <a:pt x="733" y="2270"/>
                  </a:cubicBezTo>
                  <a:cubicBezTo>
                    <a:pt x="762" y="2167"/>
                    <a:pt x="733" y="2050"/>
                    <a:pt x="674" y="1977"/>
                  </a:cubicBezTo>
                  <a:cubicBezTo>
                    <a:pt x="616" y="1904"/>
                    <a:pt x="572" y="1845"/>
                    <a:pt x="513" y="1802"/>
                  </a:cubicBezTo>
                  <a:cubicBezTo>
                    <a:pt x="425" y="1684"/>
                    <a:pt x="323" y="1553"/>
                    <a:pt x="279" y="1436"/>
                  </a:cubicBezTo>
                  <a:cubicBezTo>
                    <a:pt x="147" y="1172"/>
                    <a:pt x="103" y="923"/>
                    <a:pt x="103" y="704"/>
                  </a:cubicBezTo>
                  <a:cubicBezTo>
                    <a:pt x="103" y="264"/>
                    <a:pt x="250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 flipH="1">
              <a:off x="592693" y="3607751"/>
              <a:ext cx="60099" cy="47966"/>
            </a:xfrm>
            <a:custGeom>
              <a:rect b="b" l="l" r="r" t="t"/>
              <a:pathLst>
                <a:path extrusionOk="0" h="1099" w="1377">
                  <a:moveTo>
                    <a:pt x="73" y="0"/>
                  </a:moveTo>
                  <a:cubicBezTo>
                    <a:pt x="59" y="0"/>
                    <a:pt x="0" y="118"/>
                    <a:pt x="15" y="323"/>
                  </a:cubicBezTo>
                  <a:cubicBezTo>
                    <a:pt x="44" y="498"/>
                    <a:pt x="161" y="732"/>
                    <a:pt x="410" y="908"/>
                  </a:cubicBezTo>
                  <a:cubicBezTo>
                    <a:pt x="644" y="1069"/>
                    <a:pt x="893" y="1098"/>
                    <a:pt x="1084" y="1098"/>
                  </a:cubicBezTo>
                  <a:cubicBezTo>
                    <a:pt x="1259" y="1098"/>
                    <a:pt x="1376" y="1084"/>
                    <a:pt x="1376" y="1069"/>
                  </a:cubicBezTo>
                  <a:cubicBezTo>
                    <a:pt x="1376" y="1054"/>
                    <a:pt x="1259" y="1025"/>
                    <a:pt x="1098" y="1011"/>
                  </a:cubicBezTo>
                  <a:cubicBezTo>
                    <a:pt x="937" y="996"/>
                    <a:pt x="703" y="937"/>
                    <a:pt x="498" y="791"/>
                  </a:cubicBezTo>
                  <a:cubicBezTo>
                    <a:pt x="293" y="645"/>
                    <a:pt x="161" y="440"/>
                    <a:pt x="132" y="279"/>
                  </a:cubicBezTo>
                  <a:cubicBezTo>
                    <a:pt x="73" y="118"/>
                    <a:pt x="88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34" title="ChatGPT Image Apr 29, 2025, 01_53_0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00" y="118375"/>
            <a:ext cx="7715251" cy="49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4"/>
          <p:cNvPicPr preferRelativeResize="0"/>
          <p:nvPr/>
        </p:nvPicPr>
        <p:blipFill rotWithShape="1">
          <a:blip r:embed="rId4">
            <a:alphaModFix/>
          </a:blip>
          <a:srcRect b="72661" l="41009" r="47600" t="23800"/>
          <a:stretch/>
        </p:blipFill>
        <p:spPr>
          <a:xfrm>
            <a:off x="3639175" y="1456950"/>
            <a:ext cx="1044552" cy="1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4"/>
          <p:cNvPicPr preferRelativeResize="0"/>
          <p:nvPr/>
        </p:nvPicPr>
        <p:blipFill rotWithShape="1">
          <a:blip r:embed="rId4">
            <a:alphaModFix/>
          </a:blip>
          <a:srcRect b="10824" l="71989" r="18180" t="66534"/>
          <a:stretch/>
        </p:blipFill>
        <p:spPr>
          <a:xfrm>
            <a:off x="5909625" y="3697288"/>
            <a:ext cx="797376" cy="1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4"/>
          <p:cNvPicPr preferRelativeResize="0"/>
          <p:nvPr/>
        </p:nvPicPr>
        <p:blipFill rotWithShape="1">
          <a:blip r:embed="rId4">
            <a:alphaModFix/>
          </a:blip>
          <a:srcRect b="12163" l="27674" r="52559" t="78284"/>
          <a:stretch/>
        </p:blipFill>
        <p:spPr>
          <a:xfrm>
            <a:off x="2111225" y="3789875"/>
            <a:ext cx="1893826" cy="5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4"/>
          <p:cNvPicPr preferRelativeResize="0"/>
          <p:nvPr/>
        </p:nvPicPr>
        <p:blipFill rotWithShape="1">
          <a:blip r:embed="rId4">
            <a:alphaModFix/>
          </a:blip>
          <a:srcRect b="36806" l="41099" r="40223" t="56897"/>
          <a:stretch/>
        </p:blipFill>
        <p:spPr>
          <a:xfrm>
            <a:off x="3682225" y="2963450"/>
            <a:ext cx="1226702" cy="2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4"/>
          <p:cNvPicPr preferRelativeResize="0"/>
          <p:nvPr/>
        </p:nvPicPr>
        <p:blipFill rotWithShape="1">
          <a:blip r:embed="rId4">
            <a:alphaModFix/>
          </a:blip>
          <a:srcRect b="45266" l="27362" r="69959" t="42044"/>
          <a:stretch/>
        </p:blipFill>
        <p:spPr>
          <a:xfrm>
            <a:off x="2455525" y="2265100"/>
            <a:ext cx="217248" cy="50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5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Goals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5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35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869" name="Google Shape;869;p35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35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872" name="Google Shape;872;p35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35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875" name="Google Shape;875;p35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35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920" name="Google Shape;920;p35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Goals</a:t>
            </a:r>
            <a:endParaRPr/>
          </a:p>
        </p:txBody>
      </p:sp>
      <p:sp>
        <p:nvSpPr>
          <p:cNvPr id="932" name="Google Shape;932;p36"/>
          <p:cNvSpPr txBox="1"/>
          <p:nvPr>
            <p:ph idx="2" type="ctrTitle"/>
          </p:nvPr>
        </p:nvSpPr>
        <p:spPr>
          <a:xfrm flipH="1">
            <a:off x="720000" y="1017725"/>
            <a:ext cx="288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Objectives</a:t>
            </a:r>
            <a:endParaRPr/>
          </a:p>
        </p:txBody>
      </p:sp>
      <p:sp>
        <p:nvSpPr>
          <p:cNvPr id="933" name="Google Shape;933;p36"/>
          <p:cNvSpPr txBox="1"/>
          <p:nvPr>
            <p:ph idx="1" type="subTitle"/>
          </p:nvPr>
        </p:nvSpPr>
        <p:spPr>
          <a:xfrm flipH="1">
            <a:off x="622800" y="1595525"/>
            <a:ext cx="4341900" cy="28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Specific</a:t>
            </a:r>
            <a:r>
              <a:rPr lang="en"/>
              <a:t>: Develop a fitness app that tracks user progress and utilizes AI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Measurable</a:t>
            </a:r>
            <a:r>
              <a:rPr lang="en"/>
              <a:t>: Track team progress by reaching development goals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Achievable</a:t>
            </a:r>
            <a:r>
              <a:rPr lang="en"/>
              <a:t>: The team will be focusing on developing an app for one platform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Relevant</a:t>
            </a:r>
            <a:r>
              <a:rPr lang="en"/>
              <a:t>: Aligns with the growing number of health conscious consumers and will keep users engaged through gamification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Time-bound</a:t>
            </a:r>
            <a:r>
              <a:rPr lang="en"/>
              <a:t>: Define goals, set up tools, gather requirements and design the app this semester. In the second semester code and test app.</a:t>
            </a:r>
            <a:endParaRPr/>
          </a:p>
        </p:txBody>
      </p:sp>
      <p:grpSp>
        <p:nvGrpSpPr>
          <p:cNvPr id="934" name="Google Shape;934;p36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35" name="Google Shape;935;p36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36"/>
          <p:cNvSpPr txBox="1"/>
          <p:nvPr/>
        </p:nvSpPr>
        <p:spPr>
          <a:xfrm>
            <a:off x="720000" y="1115975"/>
            <a:ext cx="664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38" name="Google Shape;938;p36"/>
          <p:cNvGrpSpPr/>
          <p:nvPr/>
        </p:nvGrpSpPr>
        <p:grpSpPr>
          <a:xfrm>
            <a:off x="5941989" y="1210274"/>
            <a:ext cx="1867161" cy="3801801"/>
            <a:chOff x="6906614" y="1341699"/>
            <a:chExt cx="1867161" cy="3801801"/>
          </a:xfrm>
        </p:grpSpPr>
        <p:sp>
          <p:nvSpPr>
            <p:cNvPr id="939" name="Google Shape;939;p36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6906614" y="1920203"/>
              <a:ext cx="192520" cy="369842"/>
            </a:xfrm>
            <a:custGeom>
              <a:rect b="b" l="l" r="r" t="t"/>
              <a:pathLst>
                <a:path extrusionOk="0" h="5037" w="2622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7735343" y="1341699"/>
              <a:ext cx="408537" cy="267928"/>
            </a:xfrm>
            <a:custGeom>
              <a:rect b="b" l="l" r="r" t="t"/>
              <a:pathLst>
                <a:path extrusionOk="0" h="3649" w="5564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8370602" y="4874030"/>
              <a:ext cx="334377" cy="269470"/>
            </a:xfrm>
            <a:custGeom>
              <a:rect b="b" l="l" r="r" t="t"/>
              <a:pathLst>
                <a:path extrusionOk="0" h="3670" w="4554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8511428" y="3383166"/>
              <a:ext cx="262348" cy="302952"/>
            </a:xfrm>
            <a:custGeom>
              <a:rect b="b" l="l" r="r" t="t"/>
              <a:pathLst>
                <a:path extrusionOk="0" h="4126" w="3573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7289296" y="2868247"/>
              <a:ext cx="1087865" cy="2243427"/>
            </a:xfrm>
            <a:custGeom>
              <a:rect b="b" l="l" r="r" t="t"/>
              <a:pathLst>
                <a:path extrusionOk="0" h="30554" w="14816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8122357" y="2681237"/>
              <a:ext cx="163444" cy="177028"/>
            </a:xfrm>
            <a:custGeom>
              <a:rect b="b" l="l" r="r" t="t"/>
              <a:pathLst>
                <a:path extrusionOk="0" h="2411" w="2226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7156033" y="4966323"/>
              <a:ext cx="387023" cy="145308"/>
            </a:xfrm>
            <a:custGeom>
              <a:rect b="b" l="l" r="r" t="t"/>
              <a:pathLst>
                <a:path extrusionOk="0" h="1979" w="5271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6931358" y="2221166"/>
              <a:ext cx="276298" cy="346272"/>
            </a:xfrm>
            <a:custGeom>
              <a:rect b="b" l="l" r="r" t="t"/>
              <a:pathLst>
                <a:path extrusionOk="0" h="4716" w="3763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7111906" y="1936943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7111906" y="1938056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7633285" y="1907941"/>
              <a:ext cx="823388" cy="1153654"/>
            </a:xfrm>
            <a:custGeom>
              <a:rect b="b" l="l" r="r" t="t"/>
              <a:pathLst>
                <a:path extrusionOk="0" h="15712" w="11214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7933146" y="1909410"/>
              <a:ext cx="268809" cy="532184"/>
            </a:xfrm>
            <a:custGeom>
              <a:rect b="b" l="l" r="r" t="t"/>
              <a:pathLst>
                <a:path extrusionOk="0" h="7248" w="3661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7757957" y="1452495"/>
              <a:ext cx="427847" cy="542464"/>
            </a:xfrm>
            <a:custGeom>
              <a:rect b="b" l="l" r="r" t="t"/>
              <a:pathLst>
                <a:path extrusionOk="0" h="7388" w="5827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7843936" y="1630033"/>
              <a:ext cx="22615" cy="113956"/>
            </a:xfrm>
            <a:custGeom>
              <a:rect b="b" l="l" r="r" t="t"/>
              <a:pathLst>
                <a:path extrusionOk="0" h="1552" w="308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7927786" y="1632163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7805242" y="1631061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7944967" y="1827763"/>
              <a:ext cx="68873" cy="118361"/>
            </a:xfrm>
            <a:custGeom>
              <a:rect b="b" l="l" r="r" t="t"/>
              <a:pathLst>
                <a:path extrusionOk="0" h="1612" w="938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8081461" y="1602059"/>
              <a:ext cx="52793" cy="75334"/>
            </a:xfrm>
            <a:custGeom>
              <a:rect b="b" l="l" r="r" t="t"/>
              <a:pathLst>
                <a:path extrusionOk="0" h="1026" w="719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7857887" y="1736424"/>
              <a:ext cx="66743" cy="52352"/>
            </a:xfrm>
            <a:custGeom>
              <a:rect b="b" l="l" r="r" t="t"/>
              <a:pathLst>
                <a:path extrusionOk="0" h="713" w="909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7906273" y="1727393"/>
              <a:ext cx="33408" cy="22028"/>
            </a:xfrm>
            <a:custGeom>
              <a:rect b="b" l="l" r="r" t="t"/>
              <a:pathLst>
                <a:path extrusionOk="0" h="300" w="455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7622491" y="2983302"/>
              <a:ext cx="771844" cy="83998"/>
            </a:xfrm>
            <a:custGeom>
              <a:rect b="b" l="l" r="r" t="t"/>
              <a:pathLst>
                <a:path extrusionOk="0" h="1144" w="10512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7874040" y="2426458"/>
              <a:ext cx="57051" cy="560159"/>
            </a:xfrm>
            <a:custGeom>
              <a:rect b="b" l="l" r="r" t="t"/>
              <a:pathLst>
                <a:path extrusionOk="0" h="7629" w="777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7849296" y="1910584"/>
              <a:ext cx="83925" cy="428949"/>
            </a:xfrm>
            <a:custGeom>
              <a:rect b="b" l="l" r="r" t="t"/>
              <a:pathLst>
                <a:path extrusionOk="0" h="5842" w="1143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978301" y="1926664"/>
              <a:ext cx="269837" cy="427921"/>
            </a:xfrm>
            <a:custGeom>
              <a:rect b="b" l="l" r="r" t="t"/>
              <a:pathLst>
                <a:path extrusionOk="0" h="5828" w="3675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8112666" y="3102541"/>
              <a:ext cx="173136" cy="125043"/>
            </a:xfrm>
            <a:custGeom>
              <a:rect b="b" l="l" r="r" t="t"/>
              <a:pathLst>
                <a:path extrusionOk="0" h="1703" w="2358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7452663" y="3189695"/>
              <a:ext cx="750404" cy="1883278"/>
            </a:xfrm>
            <a:custGeom>
              <a:rect b="b" l="l" r="r" t="t"/>
              <a:pathLst>
                <a:path extrusionOk="0" h="25649" w="1022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8238440" y="2085773"/>
              <a:ext cx="497748" cy="1430760"/>
            </a:xfrm>
            <a:custGeom>
              <a:rect b="b" l="l" r="r" t="t"/>
              <a:pathLst>
                <a:path extrusionOk="0" h="19486" w="6779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8288955" y="2078798"/>
              <a:ext cx="167703" cy="700328"/>
            </a:xfrm>
            <a:custGeom>
              <a:rect b="b" l="l" r="r" t="t"/>
              <a:pathLst>
                <a:path extrusionOk="0" h="9538" w="2284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8111564" y="2824634"/>
              <a:ext cx="200010" cy="8884"/>
            </a:xfrm>
            <a:custGeom>
              <a:rect b="b" l="l" r="r" t="t"/>
              <a:pathLst>
                <a:path extrusionOk="0" h="121" w="2724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7628953" y="2459792"/>
              <a:ext cx="47359" cy="172108"/>
            </a:xfrm>
            <a:custGeom>
              <a:rect b="b" l="l" r="r" t="t"/>
              <a:pathLst>
                <a:path extrusionOk="0" h="2344" w="645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7764639" y="1428119"/>
              <a:ext cx="330926" cy="159039"/>
            </a:xfrm>
            <a:custGeom>
              <a:rect b="b" l="l" r="r" t="t"/>
              <a:pathLst>
                <a:path extrusionOk="0" h="2166" w="4507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6915204" y="2281373"/>
              <a:ext cx="197880" cy="230114"/>
            </a:xfrm>
            <a:custGeom>
              <a:rect b="b" l="l" r="r" t="t"/>
              <a:pathLst>
                <a:path extrusionOk="0" h="3134" w="2695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>
            <a:off x="8105525" y="2647060"/>
            <a:ext cx="785377" cy="2421158"/>
            <a:chOff x="7825375" y="2447285"/>
            <a:chExt cx="785377" cy="2421158"/>
          </a:xfrm>
        </p:grpSpPr>
        <p:sp>
          <p:nvSpPr>
            <p:cNvPr id="974" name="Google Shape;974;p36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